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689" r:id="rId6"/>
    <p:sldId id="690" r:id="rId7"/>
    <p:sldId id="704" r:id="rId8"/>
    <p:sldId id="701" r:id="rId9"/>
    <p:sldId id="703" r:id="rId10"/>
    <p:sldId id="705" r:id="rId11"/>
    <p:sldId id="706" r:id="rId12"/>
    <p:sldId id="707" r:id="rId13"/>
    <p:sldId id="708" r:id="rId14"/>
    <p:sldId id="258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1C3C"/>
    <a:srgbClr val="A7143F"/>
    <a:srgbClr val="969696"/>
    <a:srgbClr val="929292"/>
    <a:srgbClr val="405894"/>
    <a:srgbClr val="F7A707"/>
    <a:srgbClr val="39A0BF"/>
    <a:srgbClr val="7EC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6F2685-9CFC-4D05-B98F-A6FA852F33EC}" v="76" dt="2019-11-19T21:39:39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dobrovsky" userId="1aaeec916890467c" providerId="LiveId" clId="{916F2685-9CFC-4D05-B98F-A6FA852F33EC}"/>
    <pc:docChg chg="undo redo custSel mod addSld delSld modSld sldOrd">
      <pc:chgData name="petr dobrovsky" userId="1aaeec916890467c" providerId="LiveId" clId="{916F2685-9CFC-4D05-B98F-A6FA852F33EC}" dt="2019-11-19T21:49:32.816" v="1943" actId="20577"/>
      <pc:docMkLst>
        <pc:docMk/>
      </pc:docMkLst>
      <pc:sldChg chg="modSp">
        <pc:chgData name="petr dobrovsky" userId="1aaeec916890467c" providerId="LiveId" clId="{916F2685-9CFC-4D05-B98F-A6FA852F33EC}" dt="2019-11-19T11:06:45.605" v="53" actId="20577"/>
        <pc:sldMkLst>
          <pc:docMk/>
          <pc:sldMk cId="1800100896" sldId="256"/>
        </pc:sldMkLst>
        <pc:spChg chg="mod">
          <ac:chgData name="petr dobrovsky" userId="1aaeec916890467c" providerId="LiveId" clId="{916F2685-9CFC-4D05-B98F-A6FA852F33EC}" dt="2019-11-19T11:06:45.605" v="53" actId="20577"/>
          <ac:spMkLst>
            <pc:docMk/>
            <pc:sldMk cId="1800100896" sldId="256"/>
            <ac:spMk id="2" creationId="{676A9B75-7B8A-4CBF-A85C-97729F467A0A}"/>
          </ac:spMkLst>
        </pc:spChg>
      </pc:sldChg>
      <pc:sldChg chg="del">
        <pc:chgData name="petr dobrovsky" userId="1aaeec916890467c" providerId="LiveId" clId="{916F2685-9CFC-4D05-B98F-A6FA852F33EC}" dt="2019-11-19T11:09:17.501" v="54" actId="2696"/>
        <pc:sldMkLst>
          <pc:docMk/>
          <pc:sldMk cId="1469535488" sldId="257"/>
        </pc:sldMkLst>
      </pc:sldChg>
      <pc:sldChg chg="modSp">
        <pc:chgData name="petr dobrovsky" userId="1aaeec916890467c" providerId="LiveId" clId="{916F2685-9CFC-4D05-B98F-A6FA852F33EC}" dt="2019-11-19T11:53:00.366" v="685" actId="20577"/>
        <pc:sldMkLst>
          <pc:docMk/>
          <pc:sldMk cId="931931636" sldId="258"/>
        </pc:sldMkLst>
        <pc:spChg chg="mod">
          <ac:chgData name="petr dobrovsky" userId="1aaeec916890467c" providerId="LiveId" clId="{916F2685-9CFC-4D05-B98F-A6FA852F33EC}" dt="2019-11-19T11:52:52.099" v="678" actId="20577"/>
          <ac:spMkLst>
            <pc:docMk/>
            <pc:sldMk cId="931931636" sldId="258"/>
            <ac:spMk id="2" creationId="{00000000-0000-0000-0000-000000000000}"/>
          </ac:spMkLst>
        </pc:spChg>
        <pc:spChg chg="mod">
          <ac:chgData name="petr dobrovsky" userId="1aaeec916890467c" providerId="LiveId" clId="{916F2685-9CFC-4D05-B98F-A6FA852F33EC}" dt="2019-11-19T11:53:00.366" v="685" actId="20577"/>
          <ac:spMkLst>
            <pc:docMk/>
            <pc:sldMk cId="931931636" sldId="258"/>
            <ac:spMk id="4" creationId="{BA98BD9D-FBC1-4111-9490-E8E3CF9426CA}"/>
          </ac:spMkLst>
        </pc:spChg>
      </pc:sldChg>
      <pc:sldChg chg="del">
        <pc:chgData name="petr dobrovsky" userId="1aaeec916890467c" providerId="LiveId" clId="{916F2685-9CFC-4D05-B98F-A6FA852F33EC}" dt="2019-11-19T11:11:14.196" v="64" actId="2696"/>
        <pc:sldMkLst>
          <pc:docMk/>
          <pc:sldMk cId="3852229946" sldId="263"/>
        </pc:sldMkLst>
      </pc:sldChg>
      <pc:sldChg chg="addSp delSp del">
        <pc:chgData name="petr dobrovsky" userId="1aaeec916890467c" providerId="LiveId" clId="{916F2685-9CFC-4D05-B98F-A6FA852F33EC}" dt="2019-11-19T11:53:15.506" v="688" actId="2696"/>
        <pc:sldMkLst>
          <pc:docMk/>
          <pc:sldMk cId="2098771790" sldId="265"/>
        </pc:sldMkLst>
        <pc:inkChg chg="add del">
          <ac:chgData name="petr dobrovsky" userId="1aaeec916890467c" providerId="LiveId" clId="{916F2685-9CFC-4D05-B98F-A6FA852F33EC}" dt="2019-11-19T11:20:24.573" v="93" actId="9405"/>
          <ac:inkMkLst>
            <pc:docMk/>
            <pc:sldMk cId="2098771790" sldId="265"/>
            <ac:inkMk id="3" creationId="{4D6CE10F-EFE2-40B6-9FEB-2646262E138F}"/>
          </ac:inkMkLst>
        </pc:inkChg>
        <pc:inkChg chg="add del">
          <ac:chgData name="petr dobrovsky" userId="1aaeec916890467c" providerId="LiveId" clId="{916F2685-9CFC-4D05-B98F-A6FA852F33EC}" dt="2019-11-19T11:20:24.009" v="92" actId="9405"/>
          <ac:inkMkLst>
            <pc:docMk/>
            <pc:sldMk cId="2098771790" sldId="265"/>
            <ac:inkMk id="4" creationId="{246B9411-38FB-4907-B2DD-A6E3687EF7B1}"/>
          </ac:inkMkLst>
        </pc:inkChg>
      </pc:sldChg>
      <pc:sldChg chg="del">
        <pc:chgData name="petr dobrovsky" userId="1aaeec916890467c" providerId="LiveId" clId="{916F2685-9CFC-4D05-B98F-A6FA852F33EC}" dt="2019-11-19T11:11:01.819" v="62" actId="2696"/>
        <pc:sldMkLst>
          <pc:docMk/>
          <pc:sldMk cId="1444462982" sldId="359"/>
        </pc:sldMkLst>
      </pc:sldChg>
      <pc:sldChg chg="del">
        <pc:chgData name="petr dobrovsky" userId="1aaeec916890467c" providerId="LiveId" clId="{916F2685-9CFC-4D05-B98F-A6FA852F33EC}" dt="2019-11-19T11:11:10.475" v="63" actId="2696"/>
        <pc:sldMkLst>
          <pc:docMk/>
          <pc:sldMk cId="1854833407" sldId="360"/>
        </pc:sldMkLst>
      </pc:sldChg>
      <pc:sldChg chg="del">
        <pc:chgData name="petr dobrovsky" userId="1aaeec916890467c" providerId="LiveId" clId="{916F2685-9CFC-4D05-B98F-A6FA852F33EC}" dt="2019-11-19T11:11:22.082" v="65" actId="2696"/>
        <pc:sldMkLst>
          <pc:docMk/>
          <pc:sldMk cId="1055817099" sldId="679"/>
        </pc:sldMkLst>
      </pc:sldChg>
      <pc:sldChg chg="del">
        <pc:chgData name="petr dobrovsky" userId="1aaeec916890467c" providerId="LiveId" clId="{916F2685-9CFC-4D05-B98F-A6FA852F33EC}" dt="2019-11-19T11:11:34.149" v="66" actId="2696"/>
        <pc:sldMkLst>
          <pc:docMk/>
          <pc:sldMk cId="3922564988" sldId="684"/>
        </pc:sldMkLst>
      </pc:sldChg>
      <pc:sldChg chg="del">
        <pc:chgData name="petr dobrovsky" userId="1aaeec916890467c" providerId="LiveId" clId="{916F2685-9CFC-4D05-B98F-A6FA852F33EC}" dt="2019-11-19T11:10:55.130" v="61" actId="2696"/>
        <pc:sldMkLst>
          <pc:docMk/>
          <pc:sldMk cId="1998983220" sldId="685"/>
        </pc:sldMkLst>
      </pc:sldChg>
      <pc:sldChg chg="addSp delSp modSp">
        <pc:chgData name="petr dobrovsky" userId="1aaeec916890467c" providerId="LiveId" clId="{916F2685-9CFC-4D05-B98F-A6FA852F33EC}" dt="2019-11-19T18:39:45.380" v="1694" actId="478"/>
        <pc:sldMkLst>
          <pc:docMk/>
          <pc:sldMk cId="3944798390" sldId="689"/>
        </pc:sldMkLst>
        <pc:spChg chg="mod">
          <ac:chgData name="petr dobrovsky" userId="1aaeec916890467c" providerId="LiveId" clId="{916F2685-9CFC-4D05-B98F-A6FA852F33EC}" dt="2019-11-19T17:54:09.028" v="1068" actId="20577"/>
          <ac:spMkLst>
            <pc:docMk/>
            <pc:sldMk cId="3944798390" sldId="689"/>
            <ac:spMk id="6" creationId="{773D5412-AECC-41E3-A7F2-3C497301BACD}"/>
          </ac:spMkLst>
        </pc:spChg>
        <pc:spChg chg="mod">
          <ac:chgData name="petr dobrovsky" userId="1aaeec916890467c" providerId="LiveId" clId="{916F2685-9CFC-4D05-B98F-A6FA852F33EC}" dt="2019-11-19T18:14:00.976" v="1254" actId="20577"/>
          <ac:spMkLst>
            <pc:docMk/>
            <pc:sldMk cId="3944798390" sldId="689"/>
            <ac:spMk id="7" creationId="{6FF417EC-0B40-4E5F-AF31-7EC2A3BA9A87}"/>
          </ac:spMkLst>
        </pc:spChg>
        <pc:picChg chg="del">
          <ac:chgData name="petr dobrovsky" userId="1aaeec916890467c" providerId="LiveId" clId="{916F2685-9CFC-4D05-B98F-A6FA852F33EC}" dt="2019-11-19T18:39:43.048" v="1693" actId="478"/>
          <ac:picMkLst>
            <pc:docMk/>
            <pc:sldMk cId="3944798390" sldId="689"/>
            <ac:picMk id="8" creationId="{09CAE67E-DA18-443F-A707-C3D4760A5345}"/>
          </ac:picMkLst>
        </pc:picChg>
        <pc:picChg chg="del">
          <ac:chgData name="petr dobrovsky" userId="1aaeec916890467c" providerId="LiveId" clId="{916F2685-9CFC-4D05-B98F-A6FA852F33EC}" dt="2019-11-19T18:39:45.380" v="1694" actId="478"/>
          <ac:picMkLst>
            <pc:docMk/>
            <pc:sldMk cId="3944798390" sldId="689"/>
            <ac:picMk id="9" creationId="{00000000-0000-0000-0000-000000000000}"/>
          </ac:picMkLst>
        </pc:picChg>
        <pc:picChg chg="add">
          <ac:chgData name="petr dobrovsky" userId="1aaeec916890467c" providerId="LiveId" clId="{916F2685-9CFC-4D05-B98F-A6FA852F33EC}" dt="2019-11-19T18:39:38.333" v="1692"/>
          <ac:picMkLst>
            <pc:docMk/>
            <pc:sldMk cId="3944798390" sldId="689"/>
            <ac:picMk id="10" creationId="{AB6CB263-6B85-451D-89AE-28AD1E10723E}"/>
          </ac:picMkLst>
        </pc:picChg>
        <pc:picChg chg="add">
          <ac:chgData name="petr dobrovsky" userId="1aaeec916890467c" providerId="LiveId" clId="{916F2685-9CFC-4D05-B98F-A6FA852F33EC}" dt="2019-11-19T18:39:38.333" v="1692"/>
          <ac:picMkLst>
            <pc:docMk/>
            <pc:sldMk cId="3944798390" sldId="689"/>
            <ac:picMk id="11" creationId="{4BCFDF03-011F-47A4-AA77-C5AF48A7FF8D}"/>
          </ac:picMkLst>
        </pc:picChg>
      </pc:sldChg>
      <pc:sldChg chg="addSp delSp modSp ord">
        <pc:chgData name="petr dobrovsky" userId="1aaeec916890467c" providerId="LiveId" clId="{916F2685-9CFC-4D05-B98F-A6FA852F33EC}" dt="2019-11-19T21:48:48.943" v="1912" actId="20577"/>
        <pc:sldMkLst>
          <pc:docMk/>
          <pc:sldMk cId="1247122082" sldId="690"/>
        </pc:sldMkLst>
        <pc:spChg chg="mod">
          <ac:chgData name="petr dobrovsky" userId="1aaeec916890467c" providerId="LiveId" clId="{916F2685-9CFC-4D05-B98F-A6FA852F33EC}" dt="2019-11-19T21:48:48.943" v="1912" actId="20577"/>
          <ac:spMkLst>
            <pc:docMk/>
            <pc:sldMk cId="1247122082" sldId="690"/>
            <ac:spMk id="3" creationId="{4956E90B-5384-4A95-8F77-5A3AD63CE99A}"/>
          </ac:spMkLst>
        </pc:spChg>
        <pc:spChg chg="mod">
          <ac:chgData name="petr dobrovsky" userId="1aaeec916890467c" providerId="LiveId" clId="{916F2685-9CFC-4D05-B98F-A6FA852F33EC}" dt="2019-11-19T21:25:58.550" v="1873" actId="13926"/>
          <ac:spMkLst>
            <pc:docMk/>
            <pc:sldMk cId="1247122082" sldId="690"/>
            <ac:spMk id="4" creationId="{B5B2E901-E21D-4C49-A458-6D64DE645139}"/>
          </ac:spMkLst>
        </pc:spChg>
        <pc:spChg chg="add mod">
          <ac:chgData name="petr dobrovsky" userId="1aaeec916890467c" providerId="LiveId" clId="{916F2685-9CFC-4D05-B98F-A6FA852F33EC}" dt="2019-11-19T19:07:27.494" v="1795" actId="1076"/>
          <ac:spMkLst>
            <pc:docMk/>
            <pc:sldMk cId="1247122082" sldId="690"/>
            <ac:spMk id="8" creationId="{359B2519-8DF4-4FE0-937F-59F0219F0096}"/>
          </ac:spMkLst>
        </pc:spChg>
        <pc:spChg chg="add mod">
          <ac:chgData name="petr dobrovsky" userId="1aaeec916890467c" providerId="LiveId" clId="{916F2685-9CFC-4D05-B98F-A6FA852F33EC}" dt="2019-11-19T19:08:22.022" v="1805" actId="688"/>
          <ac:spMkLst>
            <pc:docMk/>
            <pc:sldMk cId="1247122082" sldId="690"/>
            <ac:spMk id="11" creationId="{73182DA6-734B-4DDF-9FAA-D98CAFE462AF}"/>
          </ac:spMkLst>
        </pc:spChg>
        <pc:picChg chg="del">
          <ac:chgData name="petr dobrovsky" userId="1aaeec916890467c" providerId="LiveId" clId="{916F2685-9CFC-4D05-B98F-A6FA852F33EC}" dt="2019-11-19T18:39:49.200" v="1695" actId="478"/>
          <ac:picMkLst>
            <pc:docMk/>
            <pc:sldMk cId="1247122082" sldId="690"/>
            <ac:picMk id="6" creationId="{6D37F245-2F36-4A9D-BDE4-66D41A382214}"/>
          </ac:picMkLst>
        </pc:picChg>
        <pc:picChg chg="del">
          <ac:chgData name="petr dobrovsky" userId="1aaeec916890467c" providerId="LiveId" clId="{916F2685-9CFC-4D05-B98F-A6FA852F33EC}" dt="2019-11-19T18:39:51.256" v="1696" actId="478"/>
          <ac:picMkLst>
            <pc:docMk/>
            <pc:sldMk cId="1247122082" sldId="690"/>
            <ac:picMk id="7" creationId="{E5543C10-CF96-41BB-B394-DF4AF613B54D}"/>
          </ac:picMkLst>
        </pc:picChg>
        <pc:picChg chg="add">
          <ac:chgData name="petr dobrovsky" userId="1aaeec916890467c" providerId="LiveId" clId="{916F2685-9CFC-4D05-B98F-A6FA852F33EC}" dt="2019-11-19T18:39:27.459" v="1691"/>
          <ac:picMkLst>
            <pc:docMk/>
            <pc:sldMk cId="1247122082" sldId="690"/>
            <ac:picMk id="9" creationId="{8DC0B6FE-F407-4AA5-A880-E228CDB8773E}"/>
          </ac:picMkLst>
        </pc:picChg>
        <pc:picChg chg="add">
          <ac:chgData name="petr dobrovsky" userId="1aaeec916890467c" providerId="LiveId" clId="{916F2685-9CFC-4D05-B98F-A6FA852F33EC}" dt="2019-11-19T18:39:27.459" v="1691"/>
          <ac:picMkLst>
            <pc:docMk/>
            <pc:sldMk cId="1247122082" sldId="690"/>
            <ac:picMk id="10" creationId="{2DB0FB88-1BDA-473B-A358-4B188B70949C}"/>
          </ac:picMkLst>
        </pc:picChg>
        <pc:inkChg chg="add del">
          <ac:chgData name="petr dobrovsky" userId="1aaeec916890467c" providerId="LiveId" clId="{916F2685-9CFC-4D05-B98F-A6FA852F33EC}" dt="2019-11-19T19:07:43.542" v="1797" actId="9405"/>
          <ac:inkMkLst>
            <pc:docMk/>
            <pc:sldMk cId="1247122082" sldId="690"/>
            <ac:inkMk id="5" creationId="{55D146F8-A95E-404B-A8CA-6825D92B6C43}"/>
          </ac:inkMkLst>
        </pc:inkChg>
      </pc:sldChg>
      <pc:sldChg chg="modSp del">
        <pc:chgData name="petr dobrovsky" userId="1aaeec916890467c" providerId="LiveId" clId="{916F2685-9CFC-4D05-B98F-A6FA852F33EC}" dt="2019-11-19T11:52:13.452" v="614" actId="2696"/>
        <pc:sldMkLst>
          <pc:docMk/>
          <pc:sldMk cId="1914011511" sldId="699"/>
        </pc:sldMkLst>
        <pc:graphicFrameChg chg="modGraphic">
          <ac:chgData name="petr dobrovsky" userId="1aaeec916890467c" providerId="LiveId" clId="{916F2685-9CFC-4D05-B98F-A6FA852F33EC}" dt="2019-11-19T11:19:08.798" v="89" actId="14734"/>
          <ac:graphicFrameMkLst>
            <pc:docMk/>
            <pc:sldMk cId="1914011511" sldId="699"/>
            <ac:graphicFrameMk id="8" creationId="{5DD87048-05C1-4BB8-BFA6-37A4E0F2F600}"/>
          </ac:graphicFrameMkLst>
        </pc:graphicFrameChg>
      </pc:sldChg>
      <pc:sldChg chg="addSp delSp add del">
        <pc:chgData name="petr dobrovsky" userId="1aaeec916890467c" providerId="LiveId" clId="{916F2685-9CFC-4D05-B98F-A6FA852F33EC}" dt="2019-11-19T11:53:19.106" v="689" actId="2696"/>
        <pc:sldMkLst>
          <pc:docMk/>
          <pc:sldMk cId="2330237475" sldId="700"/>
        </pc:sldMkLst>
        <pc:graphicFrameChg chg="del">
          <ac:chgData name="petr dobrovsky" userId="1aaeec916890467c" providerId="LiveId" clId="{916F2685-9CFC-4D05-B98F-A6FA852F33EC}" dt="2019-11-19T11:26:30.199" v="112"/>
          <ac:graphicFrameMkLst>
            <pc:docMk/>
            <pc:sldMk cId="2330237475" sldId="700"/>
            <ac:graphicFrameMk id="20" creationId="{C4E8AA7D-A331-4A46-AC74-FD2C5DD43B89}"/>
          </ac:graphicFrameMkLst>
        </pc:graphicFrameChg>
        <pc:inkChg chg="add">
          <ac:chgData name="petr dobrovsky" userId="1aaeec916890467c" providerId="LiveId" clId="{916F2685-9CFC-4D05-B98F-A6FA852F33EC}" dt="2019-11-19T11:20:35.565" v="95" actId="9405"/>
          <ac:inkMkLst>
            <pc:docMk/>
            <pc:sldMk cId="2330237475" sldId="700"/>
            <ac:inkMk id="3" creationId="{99DED2F4-0411-4835-8279-3AF77CA929D0}"/>
          </ac:inkMkLst>
        </pc:inkChg>
        <pc:inkChg chg="add">
          <ac:chgData name="petr dobrovsky" userId="1aaeec916890467c" providerId="LiveId" clId="{916F2685-9CFC-4D05-B98F-A6FA852F33EC}" dt="2019-11-19T11:20:37.419" v="96" actId="9405"/>
          <ac:inkMkLst>
            <pc:docMk/>
            <pc:sldMk cId="2330237475" sldId="700"/>
            <ac:inkMk id="4" creationId="{C033CF68-9452-4570-8E70-F7390FA49546}"/>
          </ac:inkMkLst>
        </pc:inkChg>
        <pc:inkChg chg="add">
          <ac:chgData name="petr dobrovsky" userId="1aaeec916890467c" providerId="LiveId" clId="{916F2685-9CFC-4D05-B98F-A6FA852F33EC}" dt="2019-11-19T11:20:50.172" v="97" actId="9405"/>
          <ac:inkMkLst>
            <pc:docMk/>
            <pc:sldMk cId="2330237475" sldId="700"/>
            <ac:inkMk id="5" creationId="{DD2FE080-D28C-4CBC-9A87-1DCC90A8EB15}"/>
          </ac:inkMkLst>
        </pc:inkChg>
        <pc:inkChg chg="add">
          <ac:chgData name="petr dobrovsky" userId="1aaeec916890467c" providerId="LiveId" clId="{916F2685-9CFC-4D05-B98F-A6FA852F33EC}" dt="2019-11-19T11:20:53.427" v="98" actId="9405"/>
          <ac:inkMkLst>
            <pc:docMk/>
            <pc:sldMk cId="2330237475" sldId="700"/>
            <ac:inkMk id="6" creationId="{A9C7CBE2-4759-47CB-A96C-827429480360}"/>
          </ac:inkMkLst>
        </pc:inkChg>
        <pc:inkChg chg="add">
          <ac:chgData name="petr dobrovsky" userId="1aaeec916890467c" providerId="LiveId" clId="{916F2685-9CFC-4D05-B98F-A6FA852F33EC}" dt="2019-11-19T11:20:55.571" v="99" actId="9405"/>
          <ac:inkMkLst>
            <pc:docMk/>
            <pc:sldMk cId="2330237475" sldId="700"/>
            <ac:inkMk id="7" creationId="{A7E3D52E-68E8-4BD0-8B03-5FCB0C0EA772}"/>
          </ac:inkMkLst>
        </pc:inkChg>
        <pc:inkChg chg="add">
          <ac:chgData name="petr dobrovsky" userId="1aaeec916890467c" providerId="LiveId" clId="{916F2685-9CFC-4D05-B98F-A6FA852F33EC}" dt="2019-11-19T11:21:15.111" v="100" actId="9405"/>
          <ac:inkMkLst>
            <pc:docMk/>
            <pc:sldMk cId="2330237475" sldId="700"/>
            <ac:inkMk id="8" creationId="{706412D2-8B2A-47A9-AB2B-D8A4460EF043}"/>
          </ac:inkMkLst>
        </pc:inkChg>
        <pc:inkChg chg="add">
          <ac:chgData name="petr dobrovsky" userId="1aaeec916890467c" providerId="LiveId" clId="{916F2685-9CFC-4D05-B98F-A6FA852F33EC}" dt="2019-11-19T11:21:23.687" v="101" actId="9405"/>
          <ac:inkMkLst>
            <pc:docMk/>
            <pc:sldMk cId="2330237475" sldId="700"/>
            <ac:inkMk id="9" creationId="{4A6DBF5C-7B4B-4446-ABD8-10AEAFF5CE65}"/>
          </ac:inkMkLst>
        </pc:inkChg>
        <pc:inkChg chg="add">
          <ac:chgData name="petr dobrovsky" userId="1aaeec916890467c" providerId="LiveId" clId="{916F2685-9CFC-4D05-B98F-A6FA852F33EC}" dt="2019-11-19T11:21:25.275" v="102" actId="9405"/>
          <ac:inkMkLst>
            <pc:docMk/>
            <pc:sldMk cId="2330237475" sldId="700"/>
            <ac:inkMk id="10" creationId="{E2B0C406-A429-4810-9DEA-920A4DFB18B4}"/>
          </ac:inkMkLst>
        </pc:inkChg>
        <pc:inkChg chg="add">
          <ac:chgData name="petr dobrovsky" userId="1aaeec916890467c" providerId="LiveId" clId="{916F2685-9CFC-4D05-B98F-A6FA852F33EC}" dt="2019-11-19T11:21:46.296" v="103" actId="9405"/>
          <ac:inkMkLst>
            <pc:docMk/>
            <pc:sldMk cId="2330237475" sldId="700"/>
            <ac:inkMk id="11" creationId="{304C2EF5-50CF-46F9-AB95-C7023287634F}"/>
          </ac:inkMkLst>
        </pc:inkChg>
        <pc:inkChg chg="add">
          <ac:chgData name="petr dobrovsky" userId="1aaeec916890467c" providerId="LiveId" clId="{916F2685-9CFC-4D05-B98F-A6FA852F33EC}" dt="2019-11-19T11:21:48.292" v="104" actId="9405"/>
          <ac:inkMkLst>
            <pc:docMk/>
            <pc:sldMk cId="2330237475" sldId="700"/>
            <ac:inkMk id="12" creationId="{DFCB6933-508F-40EF-95BC-8C8511FA13FD}"/>
          </ac:inkMkLst>
        </pc:inkChg>
        <pc:inkChg chg="add">
          <ac:chgData name="petr dobrovsky" userId="1aaeec916890467c" providerId="LiveId" clId="{916F2685-9CFC-4D05-B98F-A6FA852F33EC}" dt="2019-11-19T11:21:58.467" v="105" actId="9405"/>
          <ac:inkMkLst>
            <pc:docMk/>
            <pc:sldMk cId="2330237475" sldId="700"/>
            <ac:inkMk id="13" creationId="{811F207F-6E61-441F-9C1F-0D74C82E47C2}"/>
          </ac:inkMkLst>
        </pc:inkChg>
        <pc:inkChg chg="add">
          <ac:chgData name="petr dobrovsky" userId="1aaeec916890467c" providerId="LiveId" clId="{916F2685-9CFC-4D05-B98F-A6FA852F33EC}" dt="2019-11-19T11:22:01.104" v="106" actId="9405"/>
          <ac:inkMkLst>
            <pc:docMk/>
            <pc:sldMk cId="2330237475" sldId="700"/>
            <ac:inkMk id="14" creationId="{1541C213-DF38-4F14-9E7D-A7CD74D56209}"/>
          </ac:inkMkLst>
        </pc:inkChg>
        <pc:inkChg chg="add">
          <ac:chgData name="petr dobrovsky" userId="1aaeec916890467c" providerId="LiveId" clId="{916F2685-9CFC-4D05-B98F-A6FA852F33EC}" dt="2019-11-19T11:22:09.079" v="107" actId="9405"/>
          <ac:inkMkLst>
            <pc:docMk/>
            <pc:sldMk cId="2330237475" sldId="700"/>
            <ac:inkMk id="15" creationId="{F4DA6F97-9550-482B-9505-27A12060FAAE}"/>
          </ac:inkMkLst>
        </pc:inkChg>
        <pc:inkChg chg="add">
          <ac:chgData name="petr dobrovsky" userId="1aaeec916890467c" providerId="LiveId" clId="{916F2685-9CFC-4D05-B98F-A6FA852F33EC}" dt="2019-11-19T11:22:12.012" v="108" actId="9405"/>
          <ac:inkMkLst>
            <pc:docMk/>
            <pc:sldMk cId="2330237475" sldId="700"/>
            <ac:inkMk id="16" creationId="{2A22A6F3-B8D5-48B1-B02F-1A070272150F}"/>
          </ac:inkMkLst>
        </pc:inkChg>
        <pc:inkChg chg="add">
          <ac:chgData name="petr dobrovsky" userId="1aaeec916890467c" providerId="LiveId" clId="{916F2685-9CFC-4D05-B98F-A6FA852F33EC}" dt="2019-11-19T11:22:14.799" v="109" actId="9405"/>
          <ac:inkMkLst>
            <pc:docMk/>
            <pc:sldMk cId="2330237475" sldId="700"/>
            <ac:inkMk id="17" creationId="{E5320794-40CE-4280-8A2C-504CB579DF60}"/>
          </ac:inkMkLst>
        </pc:inkChg>
        <pc:inkChg chg="add">
          <ac:chgData name="petr dobrovsky" userId="1aaeec916890467c" providerId="LiveId" clId="{916F2685-9CFC-4D05-B98F-A6FA852F33EC}" dt="2019-11-19T11:22:17.210" v="110" actId="9405"/>
          <ac:inkMkLst>
            <pc:docMk/>
            <pc:sldMk cId="2330237475" sldId="700"/>
            <ac:inkMk id="18" creationId="{8050F0AD-D05A-4781-8FAE-6BE6E346DEC4}"/>
          </ac:inkMkLst>
        </pc:inkChg>
        <pc:inkChg chg="add">
          <ac:chgData name="petr dobrovsky" userId="1aaeec916890467c" providerId="LiveId" clId="{916F2685-9CFC-4D05-B98F-A6FA852F33EC}" dt="2019-11-19T11:22:29.235" v="111" actId="9405"/>
          <ac:inkMkLst>
            <pc:docMk/>
            <pc:sldMk cId="2330237475" sldId="700"/>
            <ac:inkMk id="19" creationId="{0DADF213-717D-4AED-806C-E7A3A5151185}"/>
          </ac:inkMkLst>
        </pc:inkChg>
      </pc:sldChg>
      <pc:sldChg chg="addSp delSp modSp add mod setBg">
        <pc:chgData name="petr dobrovsky" userId="1aaeec916890467c" providerId="LiveId" clId="{916F2685-9CFC-4D05-B98F-A6FA852F33EC}" dt="2019-11-19T17:29:46.722" v="695" actId="14734"/>
        <pc:sldMkLst>
          <pc:docMk/>
          <pc:sldMk cId="94338162" sldId="701"/>
        </pc:sldMkLst>
        <pc:spChg chg="mod">
          <ac:chgData name="petr dobrovsky" userId="1aaeec916890467c" providerId="LiveId" clId="{916F2685-9CFC-4D05-B98F-A6FA852F33EC}" dt="2019-11-19T11:26:55.740" v="118" actId="26606"/>
          <ac:spMkLst>
            <pc:docMk/>
            <pc:sldMk cId="94338162" sldId="701"/>
            <ac:spMk id="2" creationId="{EAE88CFE-C02B-40F9-876C-390C275C5961}"/>
          </ac:spMkLst>
        </pc:spChg>
        <pc:spChg chg="add del">
          <ac:chgData name="petr dobrovsky" userId="1aaeec916890467c" providerId="LiveId" clId="{916F2685-9CFC-4D05-B98F-A6FA852F33EC}" dt="2019-11-19T11:26:55.740" v="118" actId="26606"/>
          <ac:spMkLst>
            <pc:docMk/>
            <pc:sldMk cId="94338162" sldId="701"/>
            <ac:spMk id="8" creationId="{32BC26D8-82FB-445E-AA49-62A77D7C1EE0}"/>
          </ac:spMkLst>
        </pc:spChg>
        <pc:spChg chg="add del">
          <ac:chgData name="petr dobrovsky" userId="1aaeec916890467c" providerId="LiveId" clId="{916F2685-9CFC-4D05-B98F-A6FA852F33EC}" dt="2019-11-19T11:26:55.740" v="118" actId="26606"/>
          <ac:spMkLst>
            <pc:docMk/>
            <pc:sldMk cId="94338162" sldId="701"/>
            <ac:spMk id="10" creationId="{CB44330D-EA18-4254-AA95-EB49948539B8}"/>
          </ac:spMkLst>
        </pc:spChg>
        <pc:graphicFrameChg chg="add mod modGraphic">
          <ac:chgData name="petr dobrovsky" userId="1aaeec916890467c" providerId="LiveId" clId="{916F2685-9CFC-4D05-B98F-A6FA852F33EC}" dt="2019-11-19T17:29:46.722" v="695" actId="14734"/>
          <ac:graphicFrameMkLst>
            <pc:docMk/>
            <pc:sldMk cId="94338162" sldId="701"/>
            <ac:graphicFrameMk id="3" creationId="{41C0230B-DFBE-44E7-81E7-6E77E0C9EDFA}"/>
          </ac:graphicFrameMkLst>
        </pc:graphicFrameChg>
      </pc:sldChg>
      <pc:sldChg chg="modSp add">
        <pc:chgData name="petr dobrovsky" userId="1aaeec916890467c" providerId="LiveId" clId="{916F2685-9CFC-4D05-B98F-A6FA852F33EC}" dt="2019-11-19T11:49:37.613" v="610" actId="404"/>
        <pc:sldMkLst>
          <pc:docMk/>
          <pc:sldMk cId="2989116089" sldId="702"/>
        </pc:sldMkLst>
        <pc:graphicFrameChg chg="modGraphic">
          <ac:chgData name="petr dobrovsky" userId="1aaeec916890467c" providerId="LiveId" clId="{916F2685-9CFC-4D05-B98F-A6FA852F33EC}" dt="2019-11-19T11:49:37.613" v="610" actId="404"/>
          <ac:graphicFrameMkLst>
            <pc:docMk/>
            <pc:sldMk cId="2989116089" sldId="702"/>
            <ac:graphicFrameMk id="3" creationId="{41C0230B-DFBE-44E7-81E7-6E77E0C9EDFA}"/>
          </ac:graphicFrameMkLst>
        </pc:graphicFrameChg>
      </pc:sldChg>
      <pc:sldChg chg="modSp add">
        <pc:chgData name="petr dobrovsky" userId="1aaeec916890467c" providerId="LiveId" clId="{916F2685-9CFC-4D05-B98F-A6FA852F33EC}" dt="2019-11-19T11:49:56.294" v="613"/>
        <pc:sldMkLst>
          <pc:docMk/>
          <pc:sldMk cId="843438041" sldId="703"/>
        </pc:sldMkLst>
        <pc:graphicFrameChg chg="mod modGraphic">
          <ac:chgData name="petr dobrovsky" userId="1aaeec916890467c" providerId="LiveId" clId="{916F2685-9CFC-4D05-B98F-A6FA852F33EC}" dt="2019-11-19T11:49:56.294" v="613"/>
          <ac:graphicFrameMkLst>
            <pc:docMk/>
            <pc:sldMk cId="843438041" sldId="703"/>
            <ac:graphicFrameMk id="3" creationId="{41C0230B-DFBE-44E7-81E7-6E77E0C9EDFA}"/>
          </ac:graphicFrameMkLst>
        </pc:graphicFrameChg>
      </pc:sldChg>
      <pc:sldChg chg="addSp delSp modSp add ord">
        <pc:chgData name="petr dobrovsky" userId="1aaeec916890467c" providerId="LiveId" clId="{916F2685-9CFC-4D05-B98F-A6FA852F33EC}" dt="2019-11-19T21:49:32.816" v="1943" actId="20577"/>
        <pc:sldMkLst>
          <pc:docMk/>
          <pc:sldMk cId="2790049015" sldId="704"/>
        </pc:sldMkLst>
        <pc:spChg chg="mod">
          <ac:chgData name="petr dobrovsky" userId="1aaeec916890467c" providerId="LiveId" clId="{916F2685-9CFC-4D05-B98F-A6FA852F33EC}" dt="2019-11-19T21:49:32.816" v="1943" actId="20577"/>
          <ac:spMkLst>
            <pc:docMk/>
            <pc:sldMk cId="2790049015" sldId="704"/>
            <ac:spMk id="3" creationId="{4956E90B-5384-4A95-8F77-5A3AD63CE99A}"/>
          </ac:spMkLst>
        </pc:spChg>
        <pc:spChg chg="mod">
          <ac:chgData name="petr dobrovsky" userId="1aaeec916890467c" providerId="LiveId" clId="{916F2685-9CFC-4D05-B98F-A6FA852F33EC}" dt="2019-11-19T17:52:36.195" v="1028" actId="207"/>
          <ac:spMkLst>
            <pc:docMk/>
            <pc:sldMk cId="2790049015" sldId="704"/>
            <ac:spMk id="4" creationId="{B5B2E901-E21D-4C49-A458-6D64DE645139}"/>
          </ac:spMkLst>
        </pc:spChg>
        <pc:spChg chg="add mod">
          <ac:chgData name="petr dobrovsky" userId="1aaeec916890467c" providerId="LiveId" clId="{916F2685-9CFC-4D05-B98F-A6FA852F33EC}" dt="2019-11-19T17:55:54.668" v="1083" actId="20577"/>
          <ac:spMkLst>
            <pc:docMk/>
            <pc:sldMk cId="2790049015" sldId="704"/>
            <ac:spMk id="8" creationId="{85A6D891-1637-4A85-91CC-58AC60B2C8F8}"/>
          </ac:spMkLst>
        </pc:spChg>
        <pc:picChg chg="del">
          <ac:chgData name="petr dobrovsky" userId="1aaeec916890467c" providerId="LiveId" clId="{916F2685-9CFC-4D05-B98F-A6FA852F33EC}" dt="2019-11-19T18:39:56.179" v="1697" actId="478"/>
          <ac:picMkLst>
            <pc:docMk/>
            <pc:sldMk cId="2790049015" sldId="704"/>
            <ac:picMk id="6" creationId="{6D37F245-2F36-4A9D-BDE4-66D41A382214}"/>
          </ac:picMkLst>
        </pc:picChg>
        <pc:picChg chg="del">
          <ac:chgData name="petr dobrovsky" userId="1aaeec916890467c" providerId="LiveId" clId="{916F2685-9CFC-4D05-B98F-A6FA852F33EC}" dt="2019-11-19T18:39:58.205" v="1698" actId="478"/>
          <ac:picMkLst>
            <pc:docMk/>
            <pc:sldMk cId="2790049015" sldId="704"/>
            <ac:picMk id="7" creationId="{E5543C10-CF96-41BB-B394-DF4AF613B54D}"/>
          </ac:picMkLst>
        </pc:picChg>
        <pc:picChg chg="add">
          <ac:chgData name="petr dobrovsky" userId="1aaeec916890467c" providerId="LiveId" clId="{916F2685-9CFC-4D05-B98F-A6FA852F33EC}" dt="2019-11-19T18:39:20.564" v="1690"/>
          <ac:picMkLst>
            <pc:docMk/>
            <pc:sldMk cId="2790049015" sldId="704"/>
            <ac:picMk id="9" creationId="{5153BD68-DBB3-48B8-94A6-C1E1B9897735}"/>
          </ac:picMkLst>
        </pc:picChg>
        <pc:picChg chg="add">
          <ac:chgData name="petr dobrovsky" userId="1aaeec916890467c" providerId="LiveId" clId="{916F2685-9CFC-4D05-B98F-A6FA852F33EC}" dt="2019-11-19T18:39:20.564" v="1690"/>
          <ac:picMkLst>
            <pc:docMk/>
            <pc:sldMk cId="2790049015" sldId="704"/>
            <ac:picMk id="10" creationId="{46F8BE06-E336-4C75-AF61-C5F2F4F5AD77}"/>
          </ac:picMkLst>
        </pc:picChg>
      </pc:sldChg>
      <pc:sldChg chg="add del">
        <pc:chgData name="petr dobrovsky" userId="1aaeec916890467c" providerId="LiveId" clId="{916F2685-9CFC-4D05-B98F-A6FA852F33EC}" dt="2019-11-19T11:53:13.358" v="687" actId="2696"/>
        <pc:sldMkLst>
          <pc:docMk/>
          <pc:sldMk cId="3484131287" sldId="704"/>
        </pc:sldMkLst>
      </pc:sldChg>
      <pc:sldChg chg="addSp delSp modSp add ord">
        <pc:chgData name="petr dobrovsky" userId="1aaeec916890467c" providerId="LiveId" clId="{916F2685-9CFC-4D05-B98F-A6FA852F33EC}" dt="2019-11-19T21:39:39.682" v="1876"/>
        <pc:sldMkLst>
          <pc:docMk/>
          <pc:sldMk cId="998268811" sldId="705"/>
        </pc:sldMkLst>
        <pc:spChg chg="del">
          <ac:chgData name="petr dobrovsky" userId="1aaeec916890467c" providerId="LiveId" clId="{916F2685-9CFC-4D05-B98F-A6FA852F33EC}" dt="2019-11-19T17:47:58.285" v="985" actId="478"/>
          <ac:spMkLst>
            <pc:docMk/>
            <pc:sldMk cId="998268811" sldId="705"/>
            <ac:spMk id="3" creationId="{4956E90B-5384-4A95-8F77-5A3AD63CE99A}"/>
          </ac:spMkLst>
        </pc:spChg>
        <pc:spChg chg="del">
          <ac:chgData name="petr dobrovsky" userId="1aaeec916890467c" providerId="LiveId" clId="{916F2685-9CFC-4D05-B98F-A6FA852F33EC}" dt="2019-11-19T17:47:02.325" v="982" actId="478"/>
          <ac:spMkLst>
            <pc:docMk/>
            <pc:sldMk cId="998268811" sldId="705"/>
            <ac:spMk id="4" creationId="{B5B2E901-E21D-4C49-A458-6D64DE645139}"/>
          </ac:spMkLst>
        </pc:spChg>
        <pc:spChg chg="del">
          <ac:chgData name="petr dobrovsky" userId="1aaeec916890467c" providerId="LiveId" clId="{916F2685-9CFC-4D05-B98F-A6FA852F33EC}" dt="2019-11-19T17:47:54.032" v="984" actId="478"/>
          <ac:spMkLst>
            <pc:docMk/>
            <pc:sldMk cId="998268811" sldId="705"/>
            <ac:spMk id="8" creationId="{85A6D891-1637-4A85-91CC-58AC60B2C8F8}"/>
          </ac:spMkLst>
        </pc:spChg>
        <pc:spChg chg="add del mod">
          <ac:chgData name="petr dobrovsky" userId="1aaeec916890467c" providerId="LiveId" clId="{916F2685-9CFC-4D05-B98F-A6FA852F33EC}" dt="2019-11-19T17:47:50.947" v="983" actId="478"/>
          <ac:spMkLst>
            <pc:docMk/>
            <pc:sldMk cId="998268811" sldId="705"/>
            <ac:spMk id="9" creationId="{F907FB21-DA6B-4954-B306-CDA2D86E3362}"/>
          </ac:spMkLst>
        </pc:spChg>
        <pc:spChg chg="add mod">
          <ac:chgData name="petr dobrovsky" userId="1aaeec916890467c" providerId="LiveId" clId="{916F2685-9CFC-4D05-B98F-A6FA852F33EC}" dt="2019-11-19T17:47:58.285" v="985" actId="478"/>
          <ac:spMkLst>
            <pc:docMk/>
            <pc:sldMk cId="998268811" sldId="705"/>
            <ac:spMk id="11" creationId="{C97E4F92-8407-4921-928D-E5A398D1BF84}"/>
          </ac:spMkLst>
        </pc:spChg>
        <pc:picChg chg="add">
          <ac:chgData name="petr dobrovsky" userId="1aaeec916890467c" providerId="LiveId" clId="{916F2685-9CFC-4D05-B98F-A6FA852F33EC}" dt="2019-11-19T17:48:00.745" v="986"/>
          <ac:picMkLst>
            <pc:docMk/>
            <pc:sldMk cId="998268811" sldId="705"/>
            <ac:picMk id="12" creationId="{3C1EFD00-1DEA-4721-8FA3-E218383D83E9}"/>
          </ac:picMkLst>
        </pc:picChg>
        <pc:picChg chg="add del mod">
          <ac:chgData name="petr dobrovsky" userId="1aaeec916890467c" providerId="LiveId" clId="{916F2685-9CFC-4D05-B98F-A6FA852F33EC}" dt="2019-11-19T17:50:26.383" v="1013" actId="478"/>
          <ac:picMkLst>
            <pc:docMk/>
            <pc:sldMk cId="998268811" sldId="705"/>
            <ac:picMk id="13" creationId="{C78453B5-5CE0-471A-99E9-23631CE31AC4}"/>
          </ac:picMkLst>
        </pc:picChg>
      </pc:sldChg>
      <pc:sldChg chg="addSp delSp modSp add ord">
        <pc:chgData name="petr dobrovsky" userId="1aaeec916890467c" providerId="LiveId" clId="{916F2685-9CFC-4D05-B98F-A6FA852F33EC}" dt="2019-11-19T21:39:39.682" v="1876"/>
        <pc:sldMkLst>
          <pc:docMk/>
          <pc:sldMk cId="3195929367" sldId="706"/>
        </pc:sldMkLst>
        <pc:picChg chg="add">
          <ac:chgData name="petr dobrovsky" userId="1aaeec916890467c" providerId="LiveId" clId="{916F2685-9CFC-4D05-B98F-A6FA852F33EC}" dt="2019-11-19T17:48:45.174" v="990"/>
          <ac:picMkLst>
            <pc:docMk/>
            <pc:sldMk cId="3195929367" sldId="706"/>
            <ac:picMk id="3" creationId="{F5DCEF75-AF2E-4D5E-8879-10E2F83CE7B0}"/>
          </ac:picMkLst>
        </pc:picChg>
        <pc:picChg chg="add del">
          <ac:chgData name="petr dobrovsky" userId="1aaeec916890467c" providerId="LiveId" clId="{916F2685-9CFC-4D05-B98F-A6FA852F33EC}" dt="2019-11-19T17:50:20.229" v="1011" actId="478"/>
          <ac:picMkLst>
            <pc:docMk/>
            <pc:sldMk cId="3195929367" sldId="706"/>
            <ac:picMk id="8" creationId="{183D4036-9CF0-49CD-B432-C12B8054451E}"/>
          </ac:picMkLst>
        </pc:picChg>
        <pc:picChg chg="del mod">
          <ac:chgData name="petr dobrovsky" userId="1aaeec916890467c" providerId="LiveId" clId="{916F2685-9CFC-4D05-B98F-A6FA852F33EC}" dt="2019-11-19T17:48:16.550" v="989" actId="478"/>
          <ac:picMkLst>
            <pc:docMk/>
            <pc:sldMk cId="3195929367" sldId="706"/>
            <ac:picMk id="12" creationId="{3C1EFD00-1DEA-4721-8FA3-E218383D83E9}"/>
          </ac:picMkLst>
        </pc:picChg>
      </pc:sldChg>
      <pc:sldChg chg="addSp delSp modSp add ord">
        <pc:chgData name="petr dobrovsky" userId="1aaeec916890467c" providerId="LiveId" clId="{916F2685-9CFC-4D05-B98F-A6FA852F33EC}" dt="2019-11-19T21:39:39.682" v="1876"/>
        <pc:sldMkLst>
          <pc:docMk/>
          <pc:sldMk cId="3614618597" sldId="707"/>
        </pc:sldMkLst>
        <pc:picChg chg="del mod">
          <ac:chgData name="petr dobrovsky" userId="1aaeec916890467c" providerId="LiveId" clId="{916F2685-9CFC-4D05-B98F-A6FA852F33EC}" dt="2019-11-19T17:48:58.611" v="993" actId="478"/>
          <ac:picMkLst>
            <pc:docMk/>
            <pc:sldMk cId="3614618597" sldId="707"/>
            <ac:picMk id="3" creationId="{F5DCEF75-AF2E-4D5E-8879-10E2F83CE7B0}"/>
          </ac:picMkLst>
        </pc:picChg>
        <pc:picChg chg="add">
          <ac:chgData name="petr dobrovsky" userId="1aaeec916890467c" providerId="LiveId" clId="{916F2685-9CFC-4D05-B98F-A6FA852F33EC}" dt="2019-11-19T17:49:20.920" v="994"/>
          <ac:picMkLst>
            <pc:docMk/>
            <pc:sldMk cId="3614618597" sldId="707"/>
            <ac:picMk id="4" creationId="{4BC2D8DD-7224-48A6-97BA-0F3C5D7395A9}"/>
          </ac:picMkLst>
        </pc:picChg>
        <pc:picChg chg="del mod ord">
          <ac:chgData name="petr dobrovsky" userId="1aaeec916890467c" providerId="LiveId" clId="{916F2685-9CFC-4D05-B98F-A6FA852F33EC}" dt="2019-11-19T17:50:29.979" v="1014" actId="478"/>
          <ac:picMkLst>
            <pc:docMk/>
            <pc:sldMk cId="3614618597" sldId="707"/>
            <ac:picMk id="7" creationId="{E5543C10-CF96-41BB-B394-DF4AF613B54D}"/>
          </ac:picMkLst>
        </pc:picChg>
      </pc:sldChg>
      <pc:sldChg chg="addSp delSp modSp add">
        <pc:chgData name="petr dobrovsky" userId="1aaeec916890467c" providerId="LiveId" clId="{916F2685-9CFC-4D05-B98F-A6FA852F33EC}" dt="2019-11-19T18:36:28.452" v="1689" actId="14100"/>
        <pc:sldMkLst>
          <pc:docMk/>
          <pc:sldMk cId="1554624480" sldId="708"/>
        </pc:sldMkLst>
        <pc:spChg chg="add del mod">
          <ac:chgData name="petr dobrovsky" userId="1aaeec916890467c" providerId="LiveId" clId="{916F2685-9CFC-4D05-B98F-A6FA852F33EC}" dt="2019-11-19T18:27:10.798" v="1261" actId="478"/>
          <ac:spMkLst>
            <pc:docMk/>
            <pc:sldMk cId="1554624480" sldId="708"/>
            <ac:spMk id="3" creationId="{2DB0F688-F52D-4AE5-B9EF-1858CDE6BFE8}"/>
          </ac:spMkLst>
        </pc:spChg>
        <pc:spChg chg="add mod">
          <ac:chgData name="petr dobrovsky" userId="1aaeec916890467c" providerId="LiveId" clId="{916F2685-9CFC-4D05-B98F-A6FA852F33EC}" dt="2019-11-19T18:34:18.292" v="1563" actId="20577"/>
          <ac:spMkLst>
            <pc:docMk/>
            <pc:sldMk cId="1554624480" sldId="708"/>
            <ac:spMk id="5" creationId="{7DAA5668-3FB3-4239-9C6C-65E2C77428E6}"/>
          </ac:spMkLst>
        </pc:spChg>
        <pc:spChg chg="add mod">
          <ac:chgData name="petr dobrovsky" userId="1aaeec916890467c" providerId="LiveId" clId="{916F2685-9CFC-4D05-B98F-A6FA852F33EC}" dt="2019-11-19T18:33:33.984" v="1532" actId="1035"/>
          <ac:spMkLst>
            <pc:docMk/>
            <pc:sldMk cId="1554624480" sldId="708"/>
            <ac:spMk id="7" creationId="{E751A3EF-05D2-4017-B952-7C77C264B797}"/>
          </ac:spMkLst>
        </pc:spChg>
        <pc:spChg chg="add mod">
          <ac:chgData name="petr dobrovsky" userId="1aaeec916890467c" providerId="LiveId" clId="{916F2685-9CFC-4D05-B98F-A6FA852F33EC}" dt="2019-11-19T18:34:38.072" v="1600" actId="1035"/>
          <ac:spMkLst>
            <pc:docMk/>
            <pc:sldMk cId="1554624480" sldId="708"/>
            <ac:spMk id="9" creationId="{99A146DC-40F4-427A-BFA7-28A328926428}"/>
          </ac:spMkLst>
        </pc:spChg>
        <pc:spChg chg="add mod">
          <ac:chgData name="petr dobrovsky" userId="1aaeec916890467c" providerId="LiveId" clId="{916F2685-9CFC-4D05-B98F-A6FA852F33EC}" dt="2019-11-19T18:34:45.860" v="1625" actId="1035"/>
          <ac:spMkLst>
            <pc:docMk/>
            <pc:sldMk cId="1554624480" sldId="708"/>
            <ac:spMk id="10" creationId="{1A301F46-0030-4652-AA14-6DA3FF8AF024}"/>
          </ac:spMkLst>
        </pc:spChg>
        <pc:spChg chg="del">
          <ac:chgData name="petr dobrovsky" userId="1aaeec916890467c" providerId="LiveId" clId="{916F2685-9CFC-4D05-B98F-A6FA852F33EC}" dt="2019-11-19T18:26:50.918" v="1258"/>
          <ac:spMkLst>
            <pc:docMk/>
            <pc:sldMk cId="1554624480" sldId="708"/>
            <ac:spMk id="11" creationId="{C97E4F92-8407-4921-928D-E5A398D1BF84}"/>
          </ac:spMkLst>
        </pc:spChg>
        <pc:picChg chg="del">
          <ac:chgData name="petr dobrovsky" userId="1aaeec916890467c" providerId="LiveId" clId="{916F2685-9CFC-4D05-B98F-A6FA852F33EC}" dt="2019-11-19T18:26:06.332" v="1257" actId="478"/>
          <ac:picMkLst>
            <pc:docMk/>
            <pc:sldMk cId="1554624480" sldId="708"/>
            <ac:picMk id="4" creationId="{4BC2D8DD-7224-48A6-97BA-0F3C5D7395A9}"/>
          </ac:picMkLst>
        </pc:picChg>
        <pc:picChg chg="mod">
          <ac:chgData name="petr dobrovsky" userId="1aaeec916890467c" providerId="LiveId" clId="{916F2685-9CFC-4D05-B98F-A6FA852F33EC}" dt="2019-11-19T18:35:30.244" v="1628" actId="1076"/>
          <ac:picMkLst>
            <pc:docMk/>
            <pc:sldMk cId="1554624480" sldId="708"/>
            <ac:picMk id="6" creationId="{6D37F245-2F36-4A9D-BDE4-66D41A382214}"/>
          </ac:picMkLst>
        </pc:picChg>
        <pc:picChg chg="add mod">
          <ac:chgData name="petr dobrovsky" userId="1aaeec916890467c" providerId="LiveId" clId="{916F2685-9CFC-4D05-B98F-A6FA852F33EC}" dt="2019-11-19T18:36:28.452" v="1689" actId="14100"/>
          <ac:picMkLst>
            <pc:docMk/>
            <pc:sldMk cId="1554624480" sldId="708"/>
            <ac:picMk id="12" creationId="{DA524696-37F1-4FBF-A31F-53A80998296B}"/>
          </ac:picMkLst>
        </pc:picChg>
      </pc:sldChg>
      <pc:sldChg chg="addSp delSp modSp add mod setBg">
        <pc:chgData name="petr dobrovsky" userId="1aaeec916890467c" providerId="LiveId" clId="{916F2685-9CFC-4D05-B98F-A6FA852F33EC}" dt="2019-11-19T21:24:12.882" v="1845"/>
        <pc:sldMkLst>
          <pc:docMk/>
          <pc:sldMk cId="2665041173" sldId="709"/>
        </pc:sldMkLst>
        <pc:spChg chg="add del">
          <ac:chgData name="petr dobrovsky" userId="1aaeec916890467c" providerId="LiveId" clId="{916F2685-9CFC-4D05-B98F-A6FA852F33EC}" dt="2019-11-19T21:01:21.651" v="1811" actId="26606"/>
          <ac:spMkLst>
            <pc:docMk/>
            <pc:sldMk cId="2665041173" sldId="709"/>
            <ac:spMk id="2" creationId="{9855CD10-72BE-4F71-A05D-2D0256EB59AC}"/>
          </ac:spMkLst>
        </pc:spChg>
        <pc:spChg chg="add del">
          <ac:chgData name="petr dobrovsky" userId="1aaeec916890467c" providerId="LiveId" clId="{916F2685-9CFC-4D05-B98F-A6FA852F33EC}" dt="2019-11-19T21:01:21.651" v="1811" actId="26606"/>
          <ac:spMkLst>
            <pc:docMk/>
            <pc:sldMk cId="2665041173" sldId="709"/>
            <ac:spMk id="3" creationId="{0E96A000-35BB-44A0-990B-8741FF80BB00}"/>
          </ac:spMkLst>
        </pc:spChg>
        <pc:spChg chg="mod ord">
          <ac:chgData name="petr dobrovsky" userId="1aaeec916890467c" providerId="LiveId" clId="{916F2685-9CFC-4D05-B98F-A6FA852F33EC}" dt="2019-11-19T21:01:21.651" v="1811" actId="26606"/>
          <ac:spMkLst>
            <pc:docMk/>
            <pc:sldMk cId="2665041173" sldId="709"/>
            <ac:spMk id="4" creationId="{42E56648-7381-4F25-9453-2EA889CAB903}"/>
          </ac:spMkLst>
        </pc:spChg>
        <pc:spChg chg="add del">
          <ac:chgData name="petr dobrovsky" userId="1aaeec916890467c" providerId="LiveId" clId="{916F2685-9CFC-4D05-B98F-A6FA852F33EC}" dt="2019-11-19T21:01:18.796" v="1809" actId="26606"/>
          <ac:spMkLst>
            <pc:docMk/>
            <pc:sldMk cId="2665041173" sldId="709"/>
            <ac:spMk id="10" creationId="{32BC26D8-82FB-445E-AA49-62A77D7C1EE0}"/>
          </ac:spMkLst>
        </pc:spChg>
        <pc:spChg chg="add del">
          <ac:chgData name="petr dobrovsky" userId="1aaeec916890467c" providerId="LiveId" clId="{916F2685-9CFC-4D05-B98F-A6FA852F33EC}" dt="2019-11-19T21:01:18.796" v="1809" actId="26606"/>
          <ac:spMkLst>
            <pc:docMk/>
            <pc:sldMk cId="2665041173" sldId="709"/>
            <ac:spMk id="12" creationId="{CB44330D-EA18-4254-AA95-EB49948539B8}"/>
          </ac:spMkLst>
        </pc:spChg>
        <pc:picChg chg="add del mod">
          <ac:chgData name="petr dobrovsky" userId="1aaeec916890467c" providerId="LiveId" clId="{916F2685-9CFC-4D05-B98F-A6FA852F33EC}" dt="2019-11-19T21:07:21.117" v="1814" actId="478"/>
          <ac:picMkLst>
            <pc:docMk/>
            <pc:sldMk cId="2665041173" sldId="709"/>
            <ac:picMk id="5" creationId="{FD3D344D-5E0E-426C-BDBA-D05F216F1E73}"/>
          </ac:picMkLst>
        </pc:picChg>
        <pc:picChg chg="add del mod">
          <ac:chgData name="petr dobrovsky" userId="1aaeec916890467c" providerId="LiveId" clId="{916F2685-9CFC-4D05-B98F-A6FA852F33EC}" dt="2019-11-19T21:23:29.218" v="1842" actId="478"/>
          <ac:picMkLst>
            <pc:docMk/>
            <pc:sldMk cId="2665041173" sldId="709"/>
            <ac:picMk id="6" creationId="{140FD24F-CC34-48A6-B50F-367CE3B15D3A}"/>
          </ac:picMkLst>
        </pc:picChg>
        <pc:picChg chg="add">
          <ac:chgData name="petr dobrovsky" userId="1aaeec916890467c" providerId="LiveId" clId="{916F2685-9CFC-4D05-B98F-A6FA852F33EC}" dt="2019-11-19T21:24:12.882" v="1845"/>
          <ac:picMkLst>
            <pc:docMk/>
            <pc:sldMk cId="2665041173" sldId="709"/>
            <ac:picMk id="7" creationId="{B6226B72-9616-431A-B739-ABA2581531E0}"/>
          </ac:picMkLst>
        </pc:picChg>
      </pc:sldChg>
      <pc:sldChg chg="addSp delSp add">
        <pc:chgData name="petr dobrovsky" userId="1aaeec916890467c" providerId="LiveId" clId="{916F2685-9CFC-4D05-B98F-A6FA852F33EC}" dt="2019-11-19T21:38:45.269" v="1875"/>
        <pc:sldMkLst>
          <pc:docMk/>
          <pc:sldMk cId="931587617" sldId="710"/>
        </pc:sldMkLst>
        <pc:picChg chg="add del">
          <ac:chgData name="petr dobrovsky" userId="1aaeec916890467c" providerId="LiveId" clId="{916F2685-9CFC-4D05-B98F-A6FA852F33EC}" dt="2019-11-19T21:38:43.865" v="1874" actId="478"/>
          <ac:picMkLst>
            <pc:docMk/>
            <pc:sldMk cId="931587617" sldId="710"/>
            <ac:picMk id="5" creationId="{57CB6E29-6FF3-4903-9565-91F482492856}"/>
          </ac:picMkLst>
        </pc:picChg>
        <pc:picChg chg="del">
          <ac:chgData name="petr dobrovsky" userId="1aaeec916890467c" providerId="LiveId" clId="{916F2685-9CFC-4D05-B98F-A6FA852F33EC}" dt="2019-11-19T21:10:02.752" v="1818" actId="478"/>
          <ac:picMkLst>
            <pc:docMk/>
            <pc:sldMk cId="931587617" sldId="710"/>
            <ac:picMk id="6" creationId="{140FD24F-CC34-48A6-B50F-367CE3B15D3A}"/>
          </ac:picMkLst>
        </pc:picChg>
        <pc:picChg chg="add">
          <ac:chgData name="petr dobrovsky" userId="1aaeec916890467c" providerId="LiveId" clId="{916F2685-9CFC-4D05-B98F-A6FA852F33EC}" dt="2019-11-19T21:38:45.269" v="1875"/>
          <ac:picMkLst>
            <pc:docMk/>
            <pc:sldMk cId="931587617" sldId="710"/>
            <ac:picMk id="7" creationId="{3B8CC07F-BD1D-4B30-ACA4-F5F287D65408}"/>
          </ac:picMkLst>
        </pc:picChg>
      </pc:sldChg>
      <pc:sldChg chg="addSp add">
        <pc:chgData name="petr dobrovsky" userId="1aaeec916890467c" providerId="LiveId" clId="{916F2685-9CFC-4D05-B98F-A6FA852F33EC}" dt="2019-11-19T21:20:49.230" v="1836"/>
        <pc:sldMkLst>
          <pc:docMk/>
          <pc:sldMk cId="2658031342" sldId="711"/>
        </pc:sldMkLst>
        <pc:picChg chg="add">
          <ac:chgData name="petr dobrovsky" userId="1aaeec916890467c" providerId="LiveId" clId="{916F2685-9CFC-4D05-B98F-A6FA852F33EC}" dt="2019-11-19T21:20:49.230" v="1836"/>
          <ac:picMkLst>
            <pc:docMk/>
            <pc:sldMk cId="2658031342" sldId="711"/>
            <ac:picMk id="5" creationId="{5EB35775-ADEA-4DFD-9D09-42CAF026CE80}"/>
          </ac:picMkLst>
        </pc:picChg>
      </pc:sldChg>
      <pc:sldChg chg="addSp delSp modSp add del">
        <pc:chgData name="petr dobrovsky" userId="1aaeec916890467c" providerId="LiveId" clId="{916F2685-9CFC-4D05-B98F-A6FA852F33EC}" dt="2019-11-19T21:23:38.070" v="1844" actId="2696"/>
        <pc:sldMkLst>
          <pc:docMk/>
          <pc:sldMk cId="1188302583" sldId="712"/>
        </pc:sldMkLst>
        <pc:picChg chg="add del mod modCrop">
          <ac:chgData name="petr dobrovsky" userId="1aaeec916890467c" providerId="LiveId" clId="{916F2685-9CFC-4D05-B98F-A6FA852F33EC}" dt="2019-11-19T21:23:32.265" v="1843" actId="478"/>
          <ac:picMkLst>
            <pc:docMk/>
            <pc:sldMk cId="1188302583" sldId="712"/>
            <ac:picMk id="5" creationId="{EC947835-5264-44E2-948C-8441CDCEC263}"/>
          </ac:picMkLst>
        </pc:picChg>
      </pc:sldChg>
      <pc:sldChg chg="addSp add">
        <pc:chgData name="petr dobrovsky" userId="1aaeec916890467c" providerId="LiveId" clId="{916F2685-9CFC-4D05-B98F-A6FA852F33EC}" dt="2019-11-19T21:22:36.251" v="1839"/>
        <pc:sldMkLst>
          <pc:docMk/>
          <pc:sldMk cId="280211974" sldId="713"/>
        </pc:sldMkLst>
        <pc:picChg chg="add">
          <ac:chgData name="petr dobrovsky" userId="1aaeec916890467c" providerId="LiveId" clId="{916F2685-9CFC-4D05-B98F-A6FA852F33EC}" dt="2019-11-19T21:22:36.251" v="1839"/>
          <ac:picMkLst>
            <pc:docMk/>
            <pc:sldMk cId="280211974" sldId="713"/>
            <ac:picMk id="5" creationId="{6F05D21A-1A03-4A81-9C6A-C034D39ADFE0}"/>
          </ac:picMkLst>
        </pc:picChg>
      </pc:sldChg>
      <pc:sldChg chg="addSp add">
        <pc:chgData name="petr dobrovsky" userId="1aaeec916890467c" providerId="LiveId" clId="{916F2685-9CFC-4D05-B98F-A6FA852F33EC}" dt="2019-11-19T21:23:10.603" v="1841"/>
        <pc:sldMkLst>
          <pc:docMk/>
          <pc:sldMk cId="3361243496" sldId="714"/>
        </pc:sldMkLst>
        <pc:picChg chg="add">
          <ac:chgData name="petr dobrovsky" userId="1aaeec916890467c" providerId="LiveId" clId="{916F2685-9CFC-4D05-B98F-A6FA852F33EC}" dt="2019-11-19T21:23:10.603" v="1841"/>
          <ac:picMkLst>
            <pc:docMk/>
            <pc:sldMk cId="3361243496" sldId="714"/>
            <ac:picMk id="5" creationId="{F64D4AD4-EC3F-4026-A50D-67A3C4CEE8E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B4B71C2-AD2F-459F-BA45-28FA8ED028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6F27C46-7D96-40C2-8DE2-DD1BE3FE81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DF818-ED0C-4195-84D0-4CDCC463D8F5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BF57658-83DC-4CC7-943E-D98BAB82D5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95FF4A-57E4-4827-B97B-487FB6CC07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E6FB-6F34-4B87-B28B-EDF0DA974E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8244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446A1-D85B-40DD-8C55-370F21C69121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07A56-4766-4247-B50C-0D368711E8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181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FF668-2C49-458D-8FAC-D8DFEE441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4278B-74B5-4790-A639-96737060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055C15-C978-4442-A2FA-4F455F243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F199-DAC3-40D9-8661-8F8B24AA72A8}" type="datetime1">
              <a:rPr lang="cs-CZ" smtClean="0"/>
              <a:t>20.11.2019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FB437C-73CF-4BAE-B11B-7C0661D0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D5673-26D3-4ED2-A6DC-ECB20C9D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9BD-4403-4763-9899-DDF63D34D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04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B89B2-1ADE-4497-91F4-1E0A7C153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F1CBAD-05C7-4216-9C29-CA8974C6A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5A8D5F-9BA0-4546-931D-46201C2E8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B57C-BC8F-4232-B011-BA962D239C23}" type="datetime1">
              <a:rPr lang="cs-CZ" smtClean="0"/>
              <a:t>20.11.2019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64D145-8643-4432-971B-EC470A96D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118009-4E66-4305-BAC3-7F3125A40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9BD-4403-4763-9899-DDF63D34D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23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8199092-52B3-4C8C-84F8-67B82A3D9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9D2559-A620-4C2E-B994-6563F9019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5B03CE-C323-4142-A7F5-902C63D2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6255-3890-4E27-8FE4-99CF87618B56}" type="datetime1">
              <a:rPr lang="cs-CZ" smtClean="0"/>
              <a:t>20.11.2019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7F37A2-6822-4CFF-AD99-4C118A56B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7067C4-199C-4F3B-AFDA-EB0C5CB95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9BD-4403-4763-9899-DDF63D34D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99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0E55D-9E5D-4ED7-8952-387DC7D4E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B4D8AF-A695-457A-A53D-595812C53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911C90-F114-4007-82CD-0BF6DF6B2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94B5-5DFD-4BE7-8AA6-EA413F0E5198}" type="datetime1">
              <a:rPr lang="cs-CZ" smtClean="0"/>
              <a:t>20.11.2019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D333B7-64D0-4EBA-B266-84BCDF3B7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07DBB7-D2E4-417A-BEBB-E07440381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9BD-4403-4763-9899-DDF63D34D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6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802E4-4590-4F29-8936-17605A09A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78189A9-EC3B-4B18-8F48-CFD8524AD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4B45F0-F341-4753-B9E3-3F98626D5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A755-E39B-4101-9EB8-3EB148FFB8D0}" type="datetime1">
              <a:rPr lang="cs-CZ" smtClean="0"/>
              <a:t>20.11.2019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F1A9C0-734F-4AA8-B898-A9D3E8D4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986466-4F1E-4356-BAC4-193B6608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9BD-4403-4763-9899-DDF63D34D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51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995EA1-CFB4-4565-8A0A-5AC1F7722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ADCB15-EAC3-4065-B679-E6BE618ACB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308D4B9-3F1E-4E7D-A244-CB72A9F1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EF3F16-118F-4266-8772-60203547B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A04D-3D21-4913-82BF-4749E010DDE1}" type="datetime1">
              <a:rPr lang="cs-CZ" smtClean="0"/>
              <a:t>20.11.2019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F57A4D-5CEF-49D1-BBD4-EAB80643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22FF8E-65FD-40E2-ADFD-D8A666019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9BD-4403-4763-9899-DDF63D34D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1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FFC58-A5A2-4B4E-A41A-841E5752D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DD010FB-3F3A-4D67-91BF-601AF2E37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2846725-5544-48B0-9404-5A299FD86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0002B12-DD1D-4BDC-A931-CEB23C097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B5B5530-B8E1-4CCE-95B9-FD4DA5667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1108C9C-C579-4434-B0F7-11C0B411C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7208-EF43-442E-96F9-AD460BBBB6DD}" type="datetime1">
              <a:rPr lang="cs-CZ" smtClean="0"/>
              <a:t>20.11.2019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860EBB5-13E8-437F-B6B1-454ABD475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77C48CA-C085-4750-AF40-756AFEAD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9BD-4403-4763-9899-DDF63D34D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88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BDA93-2A18-4C9F-BBC4-484D0D9D2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C00C4B5-4A34-4631-9CB6-A8FF7690D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F38E-55DA-44A7-899F-522D9FC24F24}" type="datetime1">
              <a:rPr lang="cs-CZ" smtClean="0"/>
              <a:t>20.11.2019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6A9F4B-175D-484B-94D7-EB9EF1DFE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D0B431-23E7-4E47-A8CC-B41352D8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9BD-4403-4763-9899-DDF63D34D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68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F57084-FB01-4171-A27F-D116B256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F805-172C-4E54-BC6D-2141AF6465FF}" type="datetime1">
              <a:rPr lang="cs-CZ" smtClean="0"/>
              <a:t>20.11.2019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406D320-E456-4A23-8951-43E05CDB6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08609A9-6DE4-4EF6-B3BF-90693539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9BD-4403-4763-9899-DDF63D34D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51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380A3B-19F8-4617-8285-5A855C6A0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6F4CC0-CAC4-4F9F-9B13-287A5668D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A70CBCF-DCAF-40BC-9BF2-D0B505988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7CDDC1-B6F3-4083-B24D-658F7C48A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F280-7FB0-4622-9645-B1DC6C538CFD}" type="datetime1">
              <a:rPr lang="cs-CZ" smtClean="0"/>
              <a:t>20.11.2019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E67862-BF34-48BC-8988-40152450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057E3F-AB3D-4802-AC62-3F1A4FCD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9BD-4403-4763-9899-DDF63D34D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95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F92F7-B451-4222-AFA4-28119EF99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1EAD1FC-63C0-4D54-B712-08306157C5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E53EAE6-CADB-4B70-8E9B-465FB1607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C5C638-3A4A-40EF-89B1-B676E0C64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3B3A-C804-42A2-99E6-105FB89F5C6F}" type="datetime1">
              <a:rPr lang="cs-CZ" smtClean="0"/>
              <a:t>20.11.2019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C26F88-55B3-4C20-978E-134FEE41E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1951DE-AEAF-407B-A557-0C32097C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99BD-4403-4763-9899-DDF63D34D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30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654936B-F1F3-4581-B084-E7C459EDD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32DCBFF-CCAA-4F09-B154-103BE9722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776D8-B120-4FC0-A2AC-C235B681C4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11806-9B73-41DF-B083-AE9CB7FC02CD}" type="datetime1">
              <a:rPr lang="cs-CZ" smtClean="0"/>
              <a:t>20.11.2019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48E987-1F2E-4646-BD8B-408A9D19D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A3799B-F7F5-440B-91F8-E8ABFB842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C99BD-4403-4763-9899-DDF63D34D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8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.dobrovsky@arr-nisa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E678E3A2-5E0C-474D-9D10-AF9ED771DC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" y="0"/>
            <a:ext cx="12188415" cy="685799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76A9B75-7B8A-4CBF-A85C-97729F467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5039999"/>
            <a:ext cx="9448800" cy="1310281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chemeClr val="bg1"/>
                </a:solidFill>
                <a:latin typeface="SwitzerlandCondensed CE" pitchFamily="2" charset="0"/>
              </a:rPr>
              <a:t>Chytřejší Liberecký kraj – AKČNÍ PLÁN</a:t>
            </a:r>
            <a:br>
              <a:rPr lang="cs-CZ" sz="3200" dirty="0">
                <a:solidFill>
                  <a:schemeClr val="bg1"/>
                </a:solidFill>
                <a:latin typeface="SwitzerlandCondensed CE" pitchFamily="2" charset="0"/>
              </a:rPr>
            </a:br>
            <a:r>
              <a:rPr lang="cs-CZ" sz="3200" dirty="0">
                <a:solidFill>
                  <a:schemeClr val="bg1"/>
                </a:solidFill>
                <a:latin typeface="SwitzerlandCondensed CE" pitchFamily="2" charset="0"/>
              </a:rPr>
              <a:t>Rada VVI</a:t>
            </a:r>
            <a:br>
              <a:rPr lang="cs-CZ" sz="3200" dirty="0">
                <a:solidFill>
                  <a:schemeClr val="bg1"/>
                </a:solidFill>
                <a:latin typeface="SwitzerlandCondensed CE" pitchFamily="2" charset="0"/>
              </a:rPr>
            </a:br>
            <a:r>
              <a:rPr lang="cs-CZ" sz="2800" dirty="0">
                <a:solidFill>
                  <a:schemeClr val="bg1"/>
                </a:solidFill>
                <a:latin typeface="SwitzerlandCondensed CE" pitchFamily="2" charset="0"/>
              </a:rPr>
              <a:t>20.11.2019</a:t>
            </a:r>
            <a:br>
              <a:rPr lang="cs-CZ" sz="3200" dirty="0">
                <a:solidFill>
                  <a:schemeClr val="bg1"/>
                </a:solidFill>
                <a:latin typeface="SwitzerlandCondensed CE" pitchFamily="2" charset="0"/>
              </a:rPr>
            </a:br>
            <a:r>
              <a:rPr lang="cs-CZ" sz="3200" dirty="0">
                <a:solidFill>
                  <a:schemeClr val="bg1"/>
                </a:solidFill>
                <a:latin typeface="SwitzerlandCondensed CE" pitchFamily="2" charset="0"/>
              </a:rPr>
              <a:t>Petr Dobrovský, ARR</a:t>
            </a:r>
          </a:p>
        </p:txBody>
      </p:sp>
    </p:spTree>
    <p:extLst>
      <p:ext uri="{BB962C8B-B14F-4D97-AF65-F5344CB8AC3E}">
        <p14:creationId xmlns:p14="http://schemas.microsoft.com/office/powerpoint/2010/main" val="1800100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AA5668-3FB3-4239-9C6C-65E2C7742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223" y="418856"/>
            <a:ext cx="10515600" cy="56302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IMPLEMENTAČNÍ PROCES</a:t>
            </a:r>
          </a:p>
          <a:p>
            <a:r>
              <a:rPr lang="cs-CZ" dirty="0" err="1">
                <a:solidFill>
                  <a:srgbClr val="C00000"/>
                </a:solidFill>
              </a:rPr>
              <a:t>Určení</a:t>
            </a:r>
            <a:r>
              <a:rPr lang="cs-CZ" dirty="0">
                <a:solidFill>
                  <a:srgbClr val="C00000"/>
                </a:solidFill>
              </a:rPr>
              <a:t> nositele a gestora implementace strategie a řídící </a:t>
            </a:r>
            <a:r>
              <a:rPr lang="cs-CZ" dirty="0" err="1">
                <a:solidFill>
                  <a:srgbClr val="C00000"/>
                </a:solidFill>
              </a:rPr>
              <a:t>strukktury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Nastavení rolí a </a:t>
            </a:r>
            <a:r>
              <a:rPr lang="cs-CZ" dirty="0" err="1">
                <a:solidFill>
                  <a:srgbClr val="C00000"/>
                </a:solidFill>
              </a:rPr>
              <a:t>odpovědností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jednotlivých</a:t>
            </a:r>
            <a:r>
              <a:rPr lang="cs-CZ" dirty="0">
                <a:solidFill>
                  <a:srgbClr val="C00000"/>
                </a:solidFill>
              </a:rPr>
              <a:t> subjektů </a:t>
            </a:r>
            <a:r>
              <a:rPr lang="cs-CZ" dirty="0" err="1">
                <a:solidFill>
                  <a:srgbClr val="C00000"/>
                </a:solidFill>
              </a:rPr>
              <a:t>zapojených</a:t>
            </a:r>
            <a:r>
              <a:rPr lang="cs-CZ" dirty="0">
                <a:solidFill>
                  <a:srgbClr val="C00000"/>
                </a:solidFill>
              </a:rPr>
              <a:t> do implementace</a:t>
            </a:r>
          </a:p>
          <a:p>
            <a:r>
              <a:rPr lang="cs-CZ" dirty="0">
                <a:solidFill>
                  <a:srgbClr val="C00000"/>
                </a:solidFill>
              </a:rPr>
              <a:t>Stanovení pravidel a procesů </a:t>
            </a:r>
            <a:r>
              <a:rPr lang="cs-CZ" dirty="0" err="1">
                <a:solidFill>
                  <a:srgbClr val="C00000"/>
                </a:solidFill>
              </a:rPr>
              <a:t>řízení</a:t>
            </a:r>
            <a:r>
              <a:rPr lang="cs-CZ" dirty="0">
                <a:solidFill>
                  <a:srgbClr val="C00000"/>
                </a:solidFill>
              </a:rPr>
              <a:t> </a:t>
            </a:r>
          </a:p>
          <a:p>
            <a:r>
              <a:rPr lang="en-GB" dirty="0" err="1">
                <a:solidFill>
                  <a:srgbClr val="C00000"/>
                </a:solidFill>
              </a:rPr>
              <a:t>Řízení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změn</a:t>
            </a:r>
            <a:r>
              <a:rPr lang="cs-CZ" dirty="0">
                <a:solidFill>
                  <a:srgbClr val="C00000"/>
                </a:solidFill>
              </a:rPr>
              <a:t> a </a:t>
            </a:r>
            <a:r>
              <a:rPr lang="en-GB" dirty="0" err="1">
                <a:solidFill>
                  <a:srgbClr val="C00000"/>
                </a:solidFill>
              </a:rPr>
              <a:t>rizik</a:t>
            </a:r>
            <a:r>
              <a:rPr lang="en-GB" dirty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 </a:t>
            </a: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SYSTÉM MONITOROVÁNÍ A EVALUACE</a:t>
            </a:r>
          </a:p>
          <a:p>
            <a:r>
              <a:rPr lang="cs-CZ" dirty="0">
                <a:solidFill>
                  <a:srgbClr val="C00000"/>
                </a:solidFill>
              </a:rPr>
              <a:t>Nastavení </a:t>
            </a:r>
            <a:r>
              <a:rPr lang="cs-CZ" dirty="0" err="1">
                <a:solidFill>
                  <a:srgbClr val="C00000"/>
                </a:solidFill>
              </a:rPr>
              <a:t>systému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monitorování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naplňování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cílu</a:t>
            </a:r>
            <a:r>
              <a:rPr lang="cs-CZ" dirty="0">
                <a:solidFill>
                  <a:srgbClr val="C00000"/>
                </a:solidFill>
              </a:rPr>
              <a:t>̊ + evaluace</a:t>
            </a:r>
          </a:p>
          <a:p>
            <a:r>
              <a:rPr lang="cs-CZ" dirty="0">
                <a:solidFill>
                  <a:srgbClr val="C00000"/>
                </a:solidFill>
              </a:rPr>
              <a:t>Identifikace </a:t>
            </a:r>
            <a:r>
              <a:rPr lang="cs-CZ" dirty="0" err="1">
                <a:solidFill>
                  <a:srgbClr val="C00000"/>
                </a:solidFill>
              </a:rPr>
              <a:t>potřebných</a:t>
            </a:r>
            <a:r>
              <a:rPr lang="cs-CZ" dirty="0">
                <a:solidFill>
                  <a:srgbClr val="C00000"/>
                </a:solidFill>
              </a:rPr>
              <a:t> dat a stanovení frekvence sběru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 </a:t>
            </a: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KOMUNIKACE A BUDOVÁNÍ PARTNERSTVÍ</a:t>
            </a:r>
          </a:p>
          <a:p>
            <a:r>
              <a:rPr lang="cs-CZ" dirty="0">
                <a:solidFill>
                  <a:srgbClr val="C00000"/>
                </a:solidFill>
              </a:rPr>
              <a:t>Popis </a:t>
            </a:r>
            <a:r>
              <a:rPr lang="cs-CZ" dirty="0" err="1">
                <a:solidFill>
                  <a:srgbClr val="C00000"/>
                </a:solidFill>
              </a:rPr>
              <a:t>cílových</a:t>
            </a:r>
            <a:r>
              <a:rPr lang="cs-CZ" dirty="0">
                <a:solidFill>
                  <a:srgbClr val="C00000"/>
                </a:solidFill>
              </a:rPr>
              <a:t> skupin komunikace</a:t>
            </a:r>
          </a:p>
          <a:p>
            <a:r>
              <a:rPr lang="cs-CZ" dirty="0">
                <a:solidFill>
                  <a:srgbClr val="C00000"/>
                </a:solidFill>
              </a:rPr>
              <a:t>Co bude </a:t>
            </a:r>
            <a:r>
              <a:rPr lang="cs-CZ" dirty="0" err="1">
                <a:solidFill>
                  <a:srgbClr val="C00000"/>
                </a:solidFill>
              </a:rPr>
              <a:t>komunikováno</a:t>
            </a:r>
            <a:r>
              <a:rPr lang="cs-CZ" dirty="0">
                <a:solidFill>
                  <a:srgbClr val="C00000"/>
                </a:solidFill>
              </a:rPr>
              <a:t> a jakým způsobem</a:t>
            </a:r>
          </a:p>
          <a:p>
            <a:r>
              <a:rPr lang="en-GB" dirty="0" err="1">
                <a:solidFill>
                  <a:srgbClr val="C00000"/>
                </a:solidFill>
              </a:rPr>
              <a:t>Základn</a:t>
            </a:r>
            <a:r>
              <a:rPr lang="cs-CZ" dirty="0">
                <a:solidFill>
                  <a:srgbClr val="C00000"/>
                </a:solidFill>
              </a:rPr>
              <a:t>í </a:t>
            </a:r>
            <a:r>
              <a:rPr lang="en-GB" dirty="0" err="1">
                <a:solidFill>
                  <a:srgbClr val="C00000"/>
                </a:solidFill>
              </a:rPr>
              <a:t>časovy</a:t>
            </a:r>
            <a:r>
              <a:rPr lang="en-GB" dirty="0">
                <a:solidFill>
                  <a:srgbClr val="C00000"/>
                </a:solidFill>
              </a:rPr>
              <a:t>́ </a:t>
            </a:r>
            <a:r>
              <a:rPr lang="en-GB" dirty="0" err="1">
                <a:solidFill>
                  <a:srgbClr val="C00000"/>
                </a:solidFill>
              </a:rPr>
              <a:t>plán</a:t>
            </a:r>
            <a:r>
              <a:rPr lang="en-GB" dirty="0">
                <a:solidFill>
                  <a:srgbClr val="C00000"/>
                </a:solidFill>
              </a:rPr>
              <a:t> a </a:t>
            </a:r>
            <a:r>
              <a:rPr lang="en-GB" dirty="0" err="1">
                <a:solidFill>
                  <a:srgbClr val="C00000"/>
                </a:solidFill>
              </a:rPr>
              <a:t>odpov</a:t>
            </a:r>
            <a:r>
              <a:rPr lang="cs-CZ" dirty="0" err="1">
                <a:solidFill>
                  <a:srgbClr val="C00000"/>
                </a:solidFill>
              </a:rPr>
              <a:t>ědnosti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5F4AD8-39D9-424C-AD0A-5F3A33B9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D37F245-2F36-4A9D-BDE4-66D41A3822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283" y="5975675"/>
            <a:ext cx="1897764" cy="74580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E751A3EF-05D2-4017-B952-7C77C264B797}"/>
              </a:ext>
            </a:extLst>
          </p:cNvPr>
          <p:cNvSpPr/>
          <p:nvPr/>
        </p:nvSpPr>
        <p:spPr>
          <a:xfrm>
            <a:off x="668215" y="351693"/>
            <a:ext cx="3370385" cy="3651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9A146DC-40F4-427A-BFA7-28A328926428}"/>
              </a:ext>
            </a:extLst>
          </p:cNvPr>
          <p:cNvSpPr/>
          <p:nvPr/>
        </p:nvSpPr>
        <p:spPr>
          <a:xfrm>
            <a:off x="668214" y="2651488"/>
            <a:ext cx="4967655" cy="3651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1A301F46-0030-4652-AA14-6DA3FF8AF024}"/>
              </a:ext>
            </a:extLst>
          </p:cNvPr>
          <p:cNvSpPr/>
          <p:nvPr/>
        </p:nvSpPr>
        <p:spPr>
          <a:xfrm>
            <a:off x="668214" y="4180926"/>
            <a:ext cx="5427786" cy="3651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 descr="Obsah obrázku láhev, podepsat, vsedě, červená&#10;&#10;Popis byl vytvořen automaticky">
            <a:extLst>
              <a:ext uri="{FF2B5EF4-FFF2-40B4-BE49-F238E27FC236}">
                <a16:creationId xmlns:a16="http://schemas.microsoft.com/office/drawing/2014/main" id="{DA524696-37F1-4FBF-A31F-53A8099829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547" y="5838092"/>
            <a:ext cx="1456474" cy="98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24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AF3A4AE3-EDB2-4DBA-9244-E50AF13573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6" y="0"/>
            <a:ext cx="12193430" cy="6857997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BA98BD9D-FBC1-4111-9490-E8E3CF9426CA}"/>
              </a:ext>
            </a:extLst>
          </p:cNvPr>
          <p:cNvSpPr txBox="1">
            <a:spLocks/>
          </p:cNvSpPr>
          <p:nvPr/>
        </p:nvSpPr>
        <p:spPr>
          <a:xfrm>
            <a:off x="2011680" y="5223129"/>
            <a:ext cx="7892143" cy="125850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dirty="0">
                <a:solidFill>
                  <a:schemeClr val="bg1"/>
                </a:solidFill>
                <a:latin typeface="SwitzerlandCondensed CE" pitchFamily="2" charset="0"/>
              </a:rPr>
              <a:t>DĚKUJEME ZA POZORNOST</a:t>
            </a:r>
          </a:p>
          <a:p>
            <a:pPr algn="ctr"/>
            <a:r>
              <a:rPr lang="cs-CZ" sz="3600" dirty="0">
                <a:solidFill>
                  <a:schemeClr val="bg1"/>
                </a:solidFill>
                <a:latin typeface="SwitzerlandCondensed CE" pitchFamily="2" charset="0"/>
              </a:rPr>
              <a:t>Liberec</a:t>
            </a:r>
          </a:p>
          <a:p>
            <a:pPr algn="ctr"/>
            <a:r>
              <a:rPr lang="cs-CZ" sz="3600" dirty="0">
                <a:solidFill>
                  <a:schemeClr val="bg1"/>
                </a:solidFill>
                <a:latin typeface="SwitzerlandCondensed CE" pitchFamily="2" charset="0"/>
              </a:rPr>
              <a:t>20. 11. 2019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017781F-09D8-4EB3-AC6A-9FFEFC5DC9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636471" cy="4422531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929713" y="1597890"/>
            <a:ext cx="5246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dirty="0">
                <a:solidFill>
                  <a:schemeClr val="bg1"/>
                </a:solidFill>
              </a:rPr>
              <a:t>Petr Dobrovský</a:t>
            </a:r>
          </a:p>
          <a:p>
            <a:r>
              <a:rPr lang="cs-CZ" sz="3000" b="1" dirty="0">
                <a:solidFill>
                  <a:schemeClr val="bg1"/>
                </a:solidFill>
              </a:rPr>
              <a:t>M: +420 602 342934</a:t>
            </a:r>
          </a:p>
          <a:p>
            <a:r>
              <a:rPr lang="cs-CZ" sz="3000" b="1" dirty="0">
                <a:solidFill>
                  <a:schemeClr val="bg1"/>
                </a:solidFill>
              </a:rPr>
              <a:t>E: </a:t>
            </a:r>
            <a:r>
              <a:rPr lang="cs-CZ" sz="3000" b="1" dirty="0">
                <a:solidFill>
                  <a:schemeClr val="bg1"/>
                </a:solidFill>
                <a:hlinkClick r:id="rId4"/>
              </a:rPr>
              <a:t>p.dobrovsky@arr-nisa.cz</a:t>
            </a:r>
            <a:r>
              <a:rPr lang="cs-CZ" sz="3000" b="1" dirty="0">
                <a:solidFill>
                  <a:schemeClr val="bg1"/>
                </a:solidFill>
              </a:rPr>
              <a:t>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3193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773D5412-AECC-41E3-A7F2-3C497301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>
                <a:solidFill>
                  <a:srgbClr val="C91C3C"/>
                </a:solidFill>
                <a:latin typeface="SwitzerlandCondBlack CE" pitchFamily="2" charset="0"/>
              </a:rPr>
              <a:t>Koncepce Chytřejší Liberecký kraj … a Akční plán</a:t>
            </a:r>
            <a:br>
              <a:rPr lang="cs-CZ" dirty="0"/>
            </a:br>
            <a:endParaRPr lang="cs-CZ" sz="1800" dirty="0">
              <a:solidFill>
                <a:srgbClr val="969696"/>
              </a:solidFill>
              <a:latin typeface="SwitzerlandCondensed CE" pitchFamily="2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FF417EC-0B40-4E5F-AF31-7EC2A3BA9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404"/>
            <a:ext cx="10515600" cy="41857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latin typeface="SwitzerlandCondensed CE" pitchFamily="2" charset="0"/>
              </a:rPr>
              <a:t>Sektorová střednědobá strategie Libereckého kraje</a:t>
            </a:r>
          </a:p>
          <a:p>
            <a:r>
              <a:rPr lang="cs-CZ" dirty="0">
                <a:solidFill>
                  <a:srgbClr val="C00000"/>
                </a:solidFill>
                <a:latin typeface="SwitzerlandCondensed CE" pitchFamily="2" charset="0"/>
              </a:rPr>
              <a:t>Chytré technologie zejména při správě majetku a kompetencí LK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dirty="0">
              <a:solidFill>
                <a:srgbClr val="C00000"/>
              </a:solidFill>
              <a:latin typeface="SwitzerlandCondensed CE" pitchFamily="2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solidFill>
                  <a:srgbClr val="C00000"/>
                </a:solidFill>
                <a:latin typeface="SwitzerlandCondensed CE" pitchFamily="2" charset="0"/>
              </a:rPr>
              <a:t>Zadavatel:		Odbor regionálního rozvoje a evropských projektů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>
                <a:solidFill>
                  <a:srgbClr val="C00000"/>
                </a:solidFill>
                <a:latin typeface="SwitzerlandCondensed CE" pitchFamily="2" charset="0"/>
              </a:rPr>
              <a:t>Zpracovatel:	ARR (+</a:t>
            </a:r>
            <a:r>
              <a:rPr lang="cs-CZ" dirty="0" err="1">
                <a:solidFill>
                  <a:srgbClr val="C00000"/>
                </a:solidFill>
                <a:latin typeface="SwitzerlandCondensed CE" pitchFamily="2" charset="0"/>
              </a:rPr>
              <a:t>BeePartner</a:t>
            </a:r>
            <a:r>
              <a:rPr lang="cs-CZ" dirty="0">
                <a:solidFill>
                  <a:srgbClr val="C00000"/>
                </a:solidFill>
                <a:latin typeface="SwitzerlandCondensed CE" pitchFamily="2" charset="0"/>
              </a:rPr>
              <a:t>)</a:t>
            </a:r>
          </a:p>
          <a:p>
            <a:endParaRPr lang="cs-CZ" dirty="0">
              <a:solidFill>
                <a:srgbClr val="C00000"/>
              </a:solidFill>
              <a:latin typeface="SwitzerlandCondensed CE" pitchFamily="2" charset="0"/>
            </a:endParaRPr>
          </a:p>
          <a:p>
            <a:r>
              <a:rPr lang="cs-CZ" dirty="0">
                <a:solidFill>
                  <a:srgbClr val="C00000"/>
                </a:solidFill>
                <a:latin typeface="SwitzerlandCondensed CE" pitchFamily="2" charset="0"/>
              </a:rPr>
              <a:t>2 etapy: 	Koncepce	2018 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latin typeface="SwitzerlandCondensed CE" pitchFamily="2" charset="0"/>
              </a:rPr>
              <a:t>		Akční plán	2019</a:t>
            </a: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SwitzerlandCondensed CE" pitchFamily="2" charset="0"/>
            </a:endParaRPr>
          </a:p>
          <a:p>
            <a:pPr marL="0" indent="0">
              <a:buNone/>
            </a:pPr>
            <a:endParaRPr lang="cs-CZ" dirty="0">
              <a:solidFill>
                <a:srgbClr val="C00000"/>
              </a:solidFill>
              <a:latin typeface="SwitzerlandCondensed CE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B6CB263-6B85-451D-89AE-28AD1E1072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283" y="5975675"/>
            <a:ext cx="1897764" cy="745800"/>
          </a:xfrm>
          <a:prstGeom prst="rect">
            <a:avLst/>
          </a:prstGeom>
        </p:spPr>
      </p:pic>
      <p:pic>
        <p:nvPicPr>
          <p:cNvPr id="11" name="Obrázek 10" descr="Obsah obrázku láhev, podepsat, vsedě, červená&#10;&#10;Popis byl vytvořen automaticky">
            <a:extLst>
              <a:ext uri="{FF2B5EF4-FFF2-40B4-BE49-F238E27FC236}">
                <a16:creationId xmlns:a16="http://schemas.microsoft.com/office/drawing/2014/main" id="{4BCFDF03-011F-47A4-AA77-C5AF48A7F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547" y="5838092"/>
            <a:ext cx="1456474" cy="98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79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956E90B-5384-4A95-8F77-5A3AD63CE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C91C3C"/>
                </a:solidFill>
              </a:rPr>
              <a:t>Akční plán – VÝBĚR PROJEKTŮ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5B2E901-E21D-4C49-A458-6D64DE645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4168"/>
            <a:ext cx="10515600" cy="4351338"/>
          </a:xfrm>
        </p:spPr>
        <p:txBody>
          <a:bodyPr>
            <a:noAutofit/>
          </a:bodyPr>
          <a:lstStyle/>
          <a:p>
            <a:pPr lvl="1"/>
            <a:r>
              <a:rPr lang="cs-CZ" sz="3600" dirty="0">
                <a:solidFill>
                  <a:srgbClr val="C00000"/>
                </a:solidFill>
              </a:rPr>
              <a:t>Výběr projektů: SMART + proveditelnost + replikace + viditelnost + politická priorita</a:t>
            </a:r>
          </a:p>
          <a:p>
            <a:pPr lvl="1"/>
            <a:r>
              <a:rPr lang="cs-CZ" sz="3600" dirty="0">
                <a:solidFill>
                  <a:srgbClr val="C00000"/>
                </a:solidFill>
              </a:rPr>
              <a:t>Kategorizace: </a:t>
            </a:r>
          </a:p>
          <a:p>
            <a:pPr marL="457200" lvl="1" indent="0">
              <a:buNone/>
            </a:pPr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			/ Běžící projekty</a:t>
            </a:r>
          </a:p>
          <a:p>
            <a:pPr marL="457200" lvl="1" indent="0">
              <a:buNone/>
            </a:pPr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			/ Rozpracované projekty a příležitosti</a:t>
            </a:r>
          </a:p>
          <a:p>
            <a:pPr marL="2743200" lvl="6" indent="0">
              <a:buNone/>
            </a:pPr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/ </a:t>
            </a:r>
            <a:r>
              <a:rPr lang="cs-CZ" sz="3600" dirty="0">
                <a:solidFill>
                  <a:srgbClr val="C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Návrhy na rozpracování do AP – </a:t>
            </a:r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					</a:t>
            </a:r>
            <a:r>
              <a:rPr lang="cs-CZ" sz="3600" dirty="0">
                <a:solidFill>
                  <a:srgbClr val="C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rPr>
              <a:t>vlajkové projekty</a:t>
            </a:r>
          </a:p>
          <a:p>
            <a:pPr marL="2743200" lvl="6" indent="0">
              <a:buNone/>
            </a:pPr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/ Zásobník námětů a nápadů</a:t>
            </a:r>
          </a:p>
          <a:p>
            <a:pPr marL="457200" lvl="1" indent="0">
              <a:buNone/>
            </a:pPr>
            <a:endParaRPr lang="cs-CZ" sz="36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cs-CZ" sz="3600" dirty="0">
              <a:solidFill>
                <a:srgbClr val="C00000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5F4AD8-39D9-424C-AD0A-5F3A33B9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obsah 3">
            <a:extLst>
              <a:ext uri="{FF2B5EF4-FFF2-40B4-BE49-F238E27FC236}">
                <a16:creationId xmlns:a16="http://schemas.microsoft.com/office/drawing/2014/main" id="{359B2519-8DF4-4FE0-937F-59F0219F0096}"/>
              </a:ext>
            </a:extLst>
          </p:cNvPr>
          <p:cNvSpPr txBox="1">
            <a:spLocks/>
          </p:cNvSpPr>
          <p:nvPr/>
        </p:nvSpPr>
        <p:spPr>
          <a:xfrm>
            <a:off x="322385" y="3844183"/>
            <a:ext cx="4425461" cy="2399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UŠETŘIT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ZLEPŠIT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ZRYCHLIT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sz="36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cs-CZ" sz="3600" b="1" dirty="0">
              <a:solidFill>
                <a:srgbClr val="C00000"/>
              </a:solidFill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DC0B6FE-F407-4AA5-A880-E228CDB877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283" y="5975675"/>
            <a:ext cx="1897764" cy="745800"/>
          </a:xfrm>
          <a:prstGeom prst="rect">
            <a:avLst/>
          </a:prstGeom>
        </p:spPr>
      </p:pic>
      <p:pic>
        <p:nvPicPr>
          <p:cNvPr id="10" name="Obrázek 9" descr="Obsah obrázku láhev, podepsat, vsedě, červená&#10;&#10;Popis byl vytvořen automaticky">
            <a:extLst>
              <a:ext uri="{FF2B5EF4-FFF2-40B4-BE49-F238E27FC236}">
                <a16:creationId xmlns:a16="http://schemas.microsoft.com/office/drawing/2014/main" id="{2DB0FB88-1BDA-473B-A358-4B188B709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547" y="5838092"/>
            <a:ext cx="1456474" cy="984254"/>
          </a:xfrm>
          <a:prstGeom prst="rect">
            <a:avLst/>
          </a:prstGeom>
        </p:spPr>
      </p:pic>
      <p:sp>
        <p:nvSpPr>
          <p:cNvPr id="11" name="Ovál 10">
            <a:extLst>
              <a:ext uri="{FF2B5EF4-FFF2-40B4-BE49-F238E27FC236}">
                <a16:creationId xmlns:a16="http://schemas.microsoft.com/office/drawing/2014/main" id="{73182DA6-734B-4DDF-9FAA-D98CAFE462AF}"/>
              </a:ext>
            </a:extLst>
          </p:cNvPr>
          <p:cNvSpPr/>
          <p:nvPr/>
        </p:nvSpPr>
        <p:spPr>
          <a:xfrm rot="1281589">
            <a:off x="228600" y="3659516"/>
            <a:ext cx="3552092" cy="217857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12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956E90B-5384-4A95-8F77-5A3AD63CE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703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C91C3C"/>
                </a:solidFill>
              </a:rPr>
              <a:t>Projektová </a:t>
            </a:r>
            <a:r>
              <a:rPr lang="cs-CZ" b="1" dirty="0" err="1">
                <a:solidFill>
                  <a:srgbClr val="C91C3C"/>
                </a:solidFill>
              </a:rPr>
              <a:t>fiše</a:t>
            </a:r>
            <a:r>
              <a:rPr lang="cs-CZ" b="1" dirty="0">
                <a:solidFill>
                  <a:srgbClr val="C91C3C"/>
                </a:solidFill>
              </a:rPr>
              <a:t> </a:t>
            </a:r>
            <a:r>
              <a:rPr lang="cs-CZ" b="1">
                <a:solidFill>
                  <a:srgbClr val="C91C3C"/>
                </a:solidFill>
              </a:rPr>
              <a:t>pro vlajkový projekt</a:t>
            </a:r>
            <a:endParaRPr lang="cs-CZ" b="1" dirty="0">
              <a:solidFill>
                <a:srgbClr val="C91C3C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5B2E901-E21D-4C49-A458-6D64DE645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4964723" cy="4351338"/>
          </a:xfrm>
        </p:spPr>
        <p:txBody>
          <a:bodyPr>
            <a:normAutofit/>
          </a:bodyPr>
          <a:lstStyle/>
          <a:p>
            <a:pPr lvl="1"/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Popis projektu, </a:t>
            </a:r>
          </a:p>
          <a:p>
            <a:pPr lvl="1"/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Výstupy projektu, </a:t>
            </a:r>
          </a:p>
          <a:p>
            <a:pPr lvl="1"/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Indikátory, </a:t>
            </a:r>
          </a:p>
          <a:p>
            <a:pPr lvl="1"/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Nutné podmínky, </a:t>
            </a:r>
          </a:p>
          <a:p>
            <a:pPr lvl="1"/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Přínosy, </a:t>
            </a:r>
          </a:p>
          <a:p>
            <a:pPr marL="457200" lvl="1" indent="0">
              <a:buNone/>
            </a:pPr>
            <a:endParaRPr lang="cs-CZ" sz="3600" dirty="0">
              <a:solidFill>
                <a:srgbClr val="C00000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5F4AD8-39D9-424C-AD0A-5F3A33B9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obsah 3">
            <a:extLst>
              <a:ext uri="{FF2B5EF4-FFF2-40B4-BE49-F238E27FC236}">
                <a16:creationId xmlns:a16="http://schemas.microsoft.com/office/drawing/2014/main" id="{85A6D891-1637-4A85-91CC-58AC60B2C8F8}"/>
              </a:ext>
            </a:extLst>
          </p:cNvPr>
          <p:cNvSpPr txBox="1">
            <a:spLocks/>
          </p:cNvSpPr>
          <p:nvPr/>
        </p:nvSpPr>
        <p:spPr>
          <a:xfrm>
            <a:off x="5468815" y="1253331"/>
            <a:ext cx="61253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Provázanost na jiné oblasti, </a:t>
            </a:r>
          </a:p>
          <a:p>
            <a:pPr lvl="1"/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Doba realizace, </a:t>
            </a:r>
          </a:p>
          <a:p>
            <a:pPr lvl="1"/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Finanční náklady + dotace, </a:t>
            </a:r>
          </a:p>
          <a:p>
            <a:pPr lvl="1"/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Nositelé projektu + partneři, </a:t>
            </a:r>
          </a:p>
          <a:p>
            <a:pPr lvl="1"/>
            <a:r>
              <a:rPr lang="cs-CZ" sz="36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Inspirace a technologie,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sz="2800" dirty="0">
              <a:solidFill>
                <a:srgbClr val="C00000"/>
              </a:solidFill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153BD68-DBB3-48B8-94A6-C1E1B9897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283" y="5975675"/>
            <a:ext cx="1897764" cy="745800"/>
          </a:xfrm>
          <a:prstGeom prst="rect">
            <a:avLst/>
          </a:prstGeom>
        </p:spPr>
      </p:pic>
      <p:pic>
        <p:nvPicPr>
          <p:cNvPr id="10" name="Obrázek 9" descr="Obsah obrázku láhev, podepsat, vsedě, červená&#10;&#10;Popis byl vytvořen automaticky">
            <a:extLst>
              <a:ext uri="{FF2B5EF4-FFF2-40B4-BE49-F238E27FC236}">
                <a16:creationId xmlns:a16="http://schemas.microsoft.com/office/drawing/2014/main" id="{46F8BE06-E336-4C75-AF61-C5F2F4F5AD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547" y="5838092"/>
            <a:ext cx="1456474" cy="98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04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E88CFE-C02B-40F9-876C-390C275C5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1C0230B-DFBE-44E7-81E7-6E77E0C9E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592715"/>
              </p:ext>
            </p:extLst>
          </p:nvPr>
        </p:nvGraphicFramePr>
        <p:xfrm>
          <a:off x="0" y="1"/>
          <a:ext cx="12192000" cy="6391431"/>
        </p:xfrm>
        <a:graphic>
          <a:graphicData uri="http://schemas.openxmlformats.org/drawingml/2006/table">
            <a:tbl>
              <a:tblPr firstRow="1" firstCol="1" bandRow="1"/>
              <a:tblGrid>
                <a:gridCol w="1178169">
                  <a:extLst>
                    <a:ext uri="{9D8B030D-6E8A-4147-A177-3AD203B41FA5}">
                      <a16:colId xmlns:a16="http://schemas.microsoft.com/office/drawing/2014/main" val="1768450651"/>
                    </a:ext>
                  </a:extLst>
                </a:gridCol>
                <a:gridCol w="4184300">
                  <a:extLst>
                    <a:ext uri="{9D8B030D-6E8A-4147-A177-3AD203B41FA5}">
                      <a16:colId xmlns:a16="http://schemas.microsoft.com/office/drawing/2014/main" val="1221972595"/>
                    </a:ext>
                  </a:extLst>
                </a:gridCol>
                <a:gridCol w="2892460">
                  <a:extLst>
                    <a:ext uri="{9D8B030D-6E8A-4147-A177-3AD203B41FA5}">
                      <a16:colId xmlns:a16="http://schemas.microsoft.com/office/drawing/2014/main" val="3793674042"/>
                    </a:ext>
                  </a:extLst>
                </a:gridCol>
                <a:gridCol w="3937071">
                  <a:extLst>
                    <a:ext uri="{9D8B030D-6E8A-4147-A177-3AD203B41FA5}">
                      <a16:colId xmlns:a16="http://schemas.microsoft.com/office/drawing/2014/main" val="1959826670"/>
                    </a:ext>
                  </a:extLst>
                </a:gridCol>
              </a:tblGrid>
              <a:tr h="334107"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969696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A7143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STRATEGICKÉ CÍLE</a:t>
                      </a:r>
                      <a:endParaRPr lang="cs-CZ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76479"/>
                  </a:ext>
                </a:extLst>
              </a:tr>
              <a:tr h="2671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ZRYCHLIT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UŠETŘIT</a:t>
                      </a:r>
                      <a:endParaRPr lang="cs-CZ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ZLEPŠIT</a:t>
                      </a:r>
                      <a:endParaRPr lang="cs-CZ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553786"/>
                  </a:ext>
                </a:extLst>
              </a:tr>
              <a:tr h="56293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DOPRAVA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 Zkrácení času pro dojížďku do zaměstnání / školy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 Snížení emisí skleníkových plynů měřené v tunách na osobu 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3.1 Zvýšení počtu cest veřejnou dopravou na osobu za rok 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609255"/>
                  </a:ext>
                </a:extLst>
              </a:tr>
              <a:tr h="808771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EKONOMICKÝ ROZVOJ A CESTOVNÍ RUCH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3.7 Zlepšit prostředí pro vznik nových nápadů, řešení, start-upů, mikropodniků a malých a středních firem v oblasti chytrých technologií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7482"/>
                  </a:ext>
                </a:extLst>
              </a:tr>
              <a:tr h="3170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 Kvalitnější služby v cestovním ruchu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709284"/>
                  </a:ext>
                </a:extLst>
              </a:tr>
              <a:tr h="34170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ZDRAVOTNICTVÍ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1.2 Zkrácení doby pro dostupnost zdravotnických služeb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3.3 Vyšší kvalita zdravotních služeb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82050"/>
                  </a:ext>
                </a:extLst>
              </a:tr>
              <a:tr h="562936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ŽIVOTNÍ PROSTŘEDÍ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 Úspora energie a vody na základě inteligentního měření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3.2 Zvýšení procenta veřejných služeb a otevřených dat, které mohou získat občané prostřednictvím webu nebo mobilního telefonu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56083"/>
                  </a:ext>
                </a:extLst>
              </a:tr>
              <a:tr h="5629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 Snížení emisí skleníkových plynů měřené v tunách na osobu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023473"/>
                  </a:ext>
                </a:extLst>
              </a:tr>
              <a:tr h="56293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VZDĚLÁVÁNÍ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3.4 Zavádění moderních forem výuky a příprava na digitální ekonomiku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72742"/>
                  </a:ext>
                </a:extLst>
              </a:tr>
              <a:tr h="562936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VEŘEJNÁ SPRÁVA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 Zkrácení času a úspory nákladů pro administrativní procesy díky digitalizaci v rámci úřadu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 Zkrácení času a úspory nákladů pro administrativní procesy díky digitalizaci v rámci úřadu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3.2 Zvýšení procenta veřejných služeb a otevřených dat, které mohou získat občané prostřednictvím webu nebo mobilního telefonu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698772"/>
                  </a:ext>
                </a:extLst>
              </a:tr>
              <a:tr h="5629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 Zkrácení doby pro nalezení potřebných informací pro rychlejší komunikaci uživatelů a úřadu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95586"/>
                  </a:ext>
                </a:extLst>
              </a:tr>
              <a:tr h="34170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SOCIÁLNÍ OBLAST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 Zkrácení doby pro dostupnost sociálních služeb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275076"/>
                  </a:ext>
                </a:extLst>
              </a:tr>
              <a:tr h="60324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>
                          <a:solidFill>
                            <a:srgbClr val="A7143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HORIZONTÁLNÍ PRIORITY</a:t>
                      </a:r>
                      <a:endParaRPr lang="cs-CZ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A7143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TECHNICKÁ INFRASTRUKTURA / DATOVÁ ARCHITEKTURA / ODOLNOST KRAJE / PRINCIPY ŘÍŹENÍ 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033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3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E88CFE-C02B-40F9-876C-390C275C5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1C0230B-DFBE-44E7-81E7-6E77E0C9E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367477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firstCol="1" bandRow="1"/>
              <a:tblGrid>
                <a:gridCol w="1178169">
                  <a:extLst>
                    <a:ext uri="{9D8B030D-6E8A-4147-A177-3AD203B41FA5}">
                      <a16:colId xmlns:a16="http://schemas.microsoft.com/office/drawing/2014/main" val="1768450651"/>
                    </a:ext>
                  </a:extLst>
                </a:gridCol>
                <a:gridCol w="4184300">
                  <a:extLst>
                    <a:ext uri="{9D8B030D-6E8A-4147-A177-3AD203B41FA5}">
                      <a16:colId xmlns:a16="http://schemas.microsoft.com/office/drawing/2014/main" val="1221972595"/>
                    </a:ext>
                  </a:extLst>
                </a:gridCol>
                <a:gridCol w="2892460">
                  <a:extLst>
                    <a:ext uri="{9D8B030D-6E8A-4147-A177-3AD203B41FA5}">
                      <a16:colId xmlns:a16="http://schemas.microsoft.com/office/drawing/2014/main" val="3793674042"/>
                    </a:ext>
                  </a:extLst>
                </a:gridCol>
                <a:gridCol w="3937071">
                  <a:extLst>
                    <a:ext uri="{9D8B030D-6E8A-4147-A177-3AD203B41FA5}">
                      <a16:colId xmlns:a16="http://schemas.microsoft.com/office/drawing/2014/main" val="1959826670"/>
                    </a:ext>
                  </a:extLst>
                </a:gridCol>
              </a:tblGrid>
              <a:tr h="390235">
                <a:tc rowSpan="2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969696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A7143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STRATEGICKÉ CÍLE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76479"/>
                  </a:ext>
                </a:extLst>
              </a:tr>
              <a:tr h="2409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ZRYCHLIT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UŠETŘIT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ZLEPŠIT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553786"/>
                  </a:ext>
                </a:extLst>
              </a:tr>
              <a:tr h="73453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DOPRAVA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 Zkrácení času pro dojížďku do zaměstnání / školy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 Snížení emisí skleníkových plynů měřené v tunách na osobu </a:t>
                      </a:r>
                    </a:p>
                    <a:p>
                      <a:pPr marL="171450" indent="-17145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SBĚR DOPRAVNÍCH DAT Z INDIVIDUÁLNÍ DOPRAVY A VEŘEJNÉ HROMADNÉ DOPRAVY</a:t>
                      </a:r>
                      <a:endParaRPr lang="cs-CZ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3.1 Zvýšení počtu cest veřejnou dopravou na osobu za rok 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609255"/>
                  </a:ext>
                </a:extLst>
              </a:tr>
              <a:tr h="815825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EKONOMICKÝ ROZVOJ A CESTOVNÍ RUCH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3.7 Zlepšit prostředí pro vznik nových nápadů, řešení, start-upů, mikropodniků a malých a středních firem v oblasti chytrých technologií</a:t>
                      </a:r>
                    </a:p>
                    <a:p>
                      <a:pPr marL="171450" indent="-17145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PROGRAM PRO ZAČÍNAJÍCÍ PODNIKATELE</a:t>
                      </a:r>
                      <a:endParaRPr lang="cs-CZ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7482"/>
                  </a:ext>
                </a:extLst>
              </a:tr>
              <a:tr h="3726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3.8 Kvalitnější služby v cestovním ruchu</a:t>
                      </a:r>
                    </a:p>
                    <a:p>
                      <a:pPr marL="171450" indent="-17145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EVIDENČNÍ SYSTÉM PRO ZPŘÍSTUPNĚNÍ VEŘEJNOSTI</a:t>
                      </a:r>
                      <a:endParaRPr lang="cs-CZ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709284"/>
                  </a:ext>
                </a:extLst>
              </a:tr>
              <a:tr h="34468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ZDRAVOTNICTVÍ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1.2 Zkrácení doby pro dostupnost zdravotnických služeb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3.3 Vyšší kvalita zdravotních služeb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82050"/>
                  </a:ext>
                </a:extLst>
              </a:tr>
              <a:tr h="734531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ŽIVOTNÍ PROSTŘEDÍ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 Úspora energie a vody na základě inteligentního měření</a:t>
                      </a:r>
                    </a:p>
                    <a:p>
                      <a:pPr marL="171450" indent="-17145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HOSPODAŘENÍ SE SRÁŽKOVÝMI VODAMI</a:t>
                      </a:r>
                    </a:p>
                    <a:p>
                      <a:pPr marL="171450" indent="-17145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HOSPODAŘENÍ S ENERGIEMI </a:t>
                      </a:r>
                      <a:endParaRPr lang="cs-CZ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3.2 Zvýšení procenta veřejných služeb a otevřených dat, které mohou získat občané prostřednictvím webu nebo mobilního telefonu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56083"/>
                  </a:ext>
                </a:extLst>
              </a:tr>
              <a:tr h="5678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 Snížení emisí skleníkových plynů měřené v tunách na osobu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023473"/>
                  </a:ext>
                </a:extLst>
              </a:tr>
              <a:tr h="56784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VZDĚLÁVÁNÍ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3.4 Zavádění moderních forem výuky a příprava na digitální ekonomiku</a:t>
                      </a:r>
                    </a:p>
                    <a:p>
                      <a:pPr marL="171450" indent="-17145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ADAPTACE NA TRH PRÁCE BUDOUCNOSTI</a:t>
                      </a:r>
                      <a:endParaRPr lang="cs-CZ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72742"/>
                  </a:ext>
                </a:extLst>
              </a:tr>
              <a:tr h="567846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VEŘEJNÁ SPRÁVA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 Zkrácení času a úspory nákladů pro administrativní procesy díky digitalizaci v rámci úřadu</a:t>
                      </a:r>
                    </a:p>
                    <a:p>
                      <a:pPr marL="171450" indent="-17145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ONLINE SLEDOVÁNÍ PODANÝCH DOKUMENTŮ</a:t>
                      </a:r>
                      <a:endParaRPr lang="cs-CZ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1.4 Zkrácení času a úspory nákladů pro administrativní procesy díky digitalizaci v rámci úřadu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3.2 Zvýšení procenta veřejných služeb a otevřených dat, které mohou získat občané prostřednictvím webu nebo mobilního telefonu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698772"/>
                  </a:ext>
                </a:extLst>
              </a:tr>
              <a:tr h="5678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 Zkrácení doby pro nalezení potřebných informací pro rychlejší komunikaci uživatelů a úřadu</a:t>
                      </a:r>
                    </a:p>
                    <a:p>
                      <a:pPr marL="171450" indent="-17145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ZPŘÍSTUPNĚNÍ DAT</a:t>
                      </a:r>
                      <a:endParaRPr lang="cs-CZ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95586"/>
                  </a:ext>
                </a:extLst>
              </a:tr>
              <a:tr h="34468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SOCIÁLNÍ OBLAST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14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 Zkrácení doby pro dostupnost sociálních služeb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0" i="0" u="none" strike="noStrike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275076"/>
                  </a:ext>
                </a:extLst>
              </a:tr>
              <a:tr h="60850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b="1" i="0" u="none" strike="noStrike" dirty="0">
                          <a:solidFill>
                            <a:srgbClr val="A7143F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HORIZONTÁLNÍ PRIORITY</a:t>
                      </a:r>
                      <a:endParaRPr lang="cs-CZ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538" marR="76538" marT="1063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A7143F"/>
                          </a:solidFill>
                          <a:effectLst/>
                          <a:highlight>
                            <a:srgbClr val="FFFF00"/>
                          </a:highlight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TECHNICKÁ INFRASTRUKTURA / DATOVÁ ARCHITEKTURA / ODOLNOST KRAJE / PRINCIPY ŘÍŹENÍ </a:t>
                      </a:r>
                    </a:p>
                    <a:p>
                      <a:pPr marL="285750" indent="-28575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VYBUDOVÁNÍ ZÁKLADŮ ICT INFRA + DATOVÉ STRUKTURY PRO CHYTRÉ TECHNOLOGIE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052" marR="102052" marT="51026" marB="51026">
                    <a:lnL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714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033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438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5F4AD8-39D9-424C-AD0A-5F3A33B9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D37F245-2F36-4A9D-BDE4-66D41A3822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036" y="5395506"/>
            <a:ext cx="1897764" cy="745800"/>
          </a:xfrm>
          <a:prstGeom prst="rect">
            <a:avLst/>
          </a:prstGeom>
        </p:spPr>
      </p:pic>
      <p:pic>
        <p:nvPicPr>
          <p:cNvPr id="7" name="Obrázek 6" descr="Obsah obrázku láhev, podepsat, vsedě, červená&#10;&#10;Popis byl vytvořen automaticky">
            <a:extLst>
              <a:ext uri="{FF2B5EF4-FFF2-40B4-BE49-F238E27FC236}">
                <a16:creationId xmlns:a16="http://schemas.microsoft.com/office/drawing/2014/main" id="{E5543C10-CF96-41BB-B394-DF4AF613B5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78" y="5224623"/>
            <a:ext cx="1750422" cy="1182898"/>
          </a:xfrm>
          <a:prstGeom prst="rect">
            <a:avLst/>
          </a:prstGeom>
        </p:spPr>
      </p:pic>
      <p:sp>
        <p:nvSpPr>
          <p:cNvPr id="11" name="Nadpis 10">
            <a:extLst>
              <a:ext uri="{FF2B5EF4-FFF2-40B4-BE49-F238E27FC236}">
                <a16:creationId xmlns:a16="http://schemas.microsoft.com/office/drawing/2014/main" id="{C97E4F92-8407-4921-928D-E5A398D1B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3C1EFD00-1DEA-4721-8FA3-E218383D83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0378"/>
            <a:ext cx="12192000" cy="627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68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5F4AD8-39D9-424C-AD0A-5F3A33B9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D37F245-2F36-4A9D-BDE4-66D41A3822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036" y="5395506"/>
            <a:ext cx="1897764" cy="745800"/>
          </a:xfrm>
          <a:prstGeom prst="rect">
            <a:avLst/>
          </a:prstGeom>
        </p:spPr>
      </p:pic>
      <p:pic>
        <p:nvPicPr>
          <p:cNvPr id="7" name="Obrázek 6" descr="Obsah obrázku láhev, podepsat, vsedě, červená&#10;&#10;Popis byl vytvořen automaticky">
            <a:extLst>
              <a:ext uri="{FF2B5EF4-FFF2-40B4-BE49-F238E27FC236}">
                <a16:creationId xmlns:a16="http://schemas.microsoft.com/office/drawing/2014/main" id="{E5543C10-CF96-41BB-B394-DF4AF613B5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78" y="5224623"/>
            <a:ext cx="1750422" cy="1182898"/>
          </a:xfrm>
          <a:prstGeom prst="rect">
            <a:avLst/>
          </a:prstGeom>
        </p:spPr>
      </p:pic>
      <p:sp>
        <p:nvSpPr>
          <p:cNvPr id="11" name="Nadpis 10">
            <a:extLst>
              <a:ext uri="{FF2B5EF4-FFF2-40B4-BE49-F238E27FC236}">
                <a16:creationId xmlns:a16="http://schemas.microsoft.com/office/drawing/2014/main" id="{C97E4F92-8407-4921-928D-E5A398D1B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5DCEF75-AF2E-4D5E-8879-10E2F83CE7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9337"/>
            <a:ext cx="12192000" cy="625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929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5F4AD8-39D9-424C-AD0A-5F3A33B9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D37F245-2F36-4A9D-BDE4-66D41A3822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036" y="5395506"/>
            <a:ext cx="1897764" cy="745800"/>
          </a:xfrm>
          <a:prstGeom prst="rect">
            <a:avLst/>
          </a:prstGeom>
        </p:spPr>
      </p:pic>
      <p:sp>
        <p:nvSpPr>
          <p:cNvPr id="11" name="Nadpis 10">
            <a:extLst>
              <a:ext uri="{FF2B5EF4-FFF2-40B4-BE49-F238E27FC236}">
                <a16:creationId xmlns:a16="http://schemas.microsoft.com/office/drawing/2014/main" id="{C97E4F92-8407-4921-928D-E5A398D1B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BC2D8DD-7224-48A6-97BA-0F3C5D7395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9093"/>
            <a:ext cx="12192000" cy="559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618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2ABF6FF054674DAB71197542992782" ma:contentTypeVersion="11" ma:contentTypeDescription="Vytvoří nový dokument" ma:contentTypeScope="" ma:versionID="48fbd3b5d95600b54fe6aa5c37ac32c3">
  <xsd:schema xmlns:xsd="http://www.w3.org/2001/XMLSchema" xmlns:xs="http://www.w3.org/2001/XMLSchema" xmlns:p="http://schemas.microsoft.com/office/2006/metadata/properties" xmlns:ns2="050926a8-9408-4285-868e-127d9b0cf5e5" targetNamespace="http://schemas.microsoft.com/office/2006/metadata/properties" ma:root="true" ma:fieldsID="68efee6a92326173d1aac451b7648fe6" ns2:_="">
    <xsd:import namespace="050926a8-9408-4285-868e-127d9b0cf5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926a8-9408-4285-868e-127d9b0cf5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3F331D-834B-4607-86F2-985C6C7489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7047C7-60E0-4F82-8029-529BDF6A035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BFE360F-3E46-478D-94F4-DF9D181F28D1}"/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770</Words>
  <Application>Microsoft Office PowerPoint</Application>
  <PresentationFormat>Širokoúhlá obrazovka</PresentationFormat>
  <Paragraphs>136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SwitzerlandCondBlack CE</vt:lpstr>
      <vt:lpstr>SwitzerlandCondensed CE</vt:lpstr>
      <vt:lpstr>Wingdings</vt:lpstr>
      <vt:lpstr>Motiv Office</vt:lpstr>
      <vt:lpstr>Chytřejší Liberecký kraj – AKČNÍ PLÁN Rada VVI 20.11.2019 Petr Dobrovský, ARR</vt:lpstr>
      <vt:lpstr>Koncepce Chytřejší Liberecký kraj … a Akční plán </vt:lpstr>
      <vt:lpstr>Akční plán – VÝBĚR PROJEKTŮ</vt:lpstr>
      <vt:lpstr>Projektová fiše pro vlajkový projekt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Chytřejší Liberecký kraj – AKČNÍ PLÁN Rada VVI 20.11.2019 Petr Dobrovský, ARR</dc:title>
  <dc:creator>petr dobrovsky</dc:creator>
  <cp:lastModifiedBy>petr dobrovsky</cp:lastModifiedBy>
  <cp:revision>3</cp:revision>
  <dcterms:created xsi:type="dcterms:W3CDTF">2019-11-19T11:26:55Z</dcterms:created>
  <dcterms:modified xsi:type="dcterms:W3CDTF">2019-11-20T06:23:18Z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0x010100DF2ABF6FF054674DAB71197542992782</vt:lpwstr>
  </property>
</Properties>
</file>